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5" r:id="rId5"/>
    <p:sldId id="269" r:id="rId6"/>
    <p:sldId id="277" r:id="rId7"/>
    <p:sldId id="278" r:id="rId8"/>
    <p:sldId id="281" r:id="rId9"/>
    <p:sldId id="282" r:id="rId10"/>
    <p:sldId id="276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3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76A36-C458-415E-AE59-F0C38BAB6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131A6-013B-4A82-A22E-DD1172FC9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BC787-86F1-466F-94D3-F790ABFB3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0DFA5-4679-4D5C-AE56-7165D7DD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DA596-407D-45E9-9D5A-F6F60F4B2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5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A046F-B163-436B-BE0C-F209613E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552B89-F5D0-411D-AF1B-4A872E4C4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8234A-EB03-4500-B114-039FC06E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63690-81B6-4E7D-AD2B-C78A26B20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A788F-CD55-4526-AFD3-229ED5D56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0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BB384D-B460-413C-B474-85E7E0B27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CF41FF-4877-4DAF-B4A6-34E747620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8DB32-5D0D-40B1-B05B-4D20EDFC1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6A45B-AD08-4CD2-90D0-0B33F8986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A829E-7862-4211-961B-EA9199D81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56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B2F12A-6BCE-4716-A14B-01185B116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1294E-E5A8-4AC0-BC36-C2BA5440625C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7F0D77-FB58-42AD-B0D7-1EC3AEF9E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8B63E-130B-4A65-A949-57AD253E7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83E7E-9DFE-4A1E-AEC2-D2E19E891C2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4D8D99B-236D-46C1-B8CC-F73A90F10B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91632" y="703263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71B9D871-D158-4635-8CD4-C3E09150D0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81746" y="703263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5BD24C01-3F9A-4DF6-B721-6943F82B315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90380" y="703263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E7167516-F082-4E72-A2F4-4A00553C6A8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43045" y="703263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B7F1A3A0-91F1-43E9-ADFD-96C76FBB40B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032749" y="703263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73078B10-D96E-450F-BDAE-D96E911C2CA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91632" y="2966629"/>
            <a:ext cx="1970710" cy="197349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Your Pic Here</a:t>
            </a:r>
          </a:p>
        </p:txBody>
      </p:sp>
    </p:spTree>
    <p:extLst>
      <p:ext uri="{BB962C8B-B14F-4D97-AF65-F5344CB8AC3E}">
        <p14:creationId xmlns:p14="http://schemas.microsoft.com/office/powerpoint/2010/main" val="47216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64798-B507-4238-83C0-8CE97DBA1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D2178-7213-4296-8072-B8ADC0E77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3AFD1-A94E-4C1C-86FF-6DE99E138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F3465-066D-464A-8801-136C4AB2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0397C-5A61-48F8-85F2-453F7AC3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86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833B-D9C3-403B-80E6-26387994E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3EB02-6EB3-4CB9-8877-D8B7C0D44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AD05A-AC87-4715-91B8-9522DE046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91D22-DCF0-464F-9DDC-ABCDC78A8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BC175-E3E1-4100-866A-B46EA17F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93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E41DC-259B-4F53-857B-6FF0A8D0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FEFE9-1FAC-4947-B2EE-342A5A1E6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F7119-82B6-4ED2-9378-CC12EE2C8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73B66-DC73-4BE1-AE00-40E779D12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73C48-C8B4-4976-B2A8-305992DA9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DC7E66-31B0-4782-80E2-1C0EBC94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CFA9-AC43-4B8E-A02E-F98B4E509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288EF-C5C4-4421-9575-A8F8D2593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AF9B8-102A-436A-84C5-12A01E6ADB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79DB9-1340-48BD-AF1F-42B6CA729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13DDA-D8EB-424B-84EC-774A38AFAA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432BB-9C49-436B-93DC-E8AA4A8B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4D8804-66B0-40AE-8CA2-17DE848D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90E444-3EED-4FC5-A338-037F6E411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56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F2F5-ED3D-4B95-965D-80575B088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32817-0434-49EA-A3A0-A7D5996B4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CDFB7-C155-4AEA-9BA4-4FEE9A79F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5D417E-AFD8-4B90-8403-99A4D492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07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8A0F4-4C2B-4779-B6BB-BDB2CD00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453A2-852D-44EF-A69F-6C74103F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B9E6A-02E2-47C4-840C-F84D3AF2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932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800F8-1E60-49C8-964A-023DA193A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9E3B7-F98D-4143-B187-0FD466AE3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EC4A4-EB38-4CAA-994F-DB44B71EF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16F58-53C4-4463-83F3-282ABDA16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E5913-E3E6-402F-A5CE-DADE2233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BDDC0-1C53-438C-B869-A3D1A73D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7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54257-996F-4079-B6B1-7C9C22D2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E5F3F-C644-4226-BCB2-12559CDD85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B22DE-3F64-40D9-8F10-141BA259E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94952-1B33-4CFB-A987-B8C7A3774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9BB77-7C05-45AA-BAEF-E09E8E54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33F3E-4F70-4A36-9C80-E06BF98B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AE22D-E8F5-456D-92C3-3E443F9F4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D7709-4482-489F-BA07-5ACA581E3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A148F-EA99-4C72-85F6-B892AD97CA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B549C-53AA-4804-A16F-E1363CDD98B7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B53AA-4716-4790-8EBD-6F39F4DF1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C4421-828C-4EF3-8CAA-5829479CB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36B37-F7AB-41A8-A357-9C49CF9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7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8EA1775C-4F3E-48E1-B6E9-E4D411D27BE2}"/>
              </a:ext>
            </a:extLst>
          </p:cNvPr>
          <p:cNvSpPr txBox="1"/>
          <p:nvPr/>
        </p:nvSpPr>
        <p:spPr>
          <a:xfrm>
            <a:off x="1933768" y="2410870"/>
            <a:ext cx="831498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i="1" dirty="0" err="1">
                <a:solidFill>
                  <a:srgbClr val="FFC000"/>
                </a:solidFill>
                <a:latin typeface="Bauhaus 93" panose="04030905020B02020C02" pitchFamily="82" charset="0"/>
              </a:rPr>
              <a:t>OmniFood</a:t>
            </a:r>
            <a:endParaRPr lang="en-US" sz="11500" i="1" dirty="0">
              <a:solidFill>
                <a:srgbClr val="FFC000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F8405543-FED1-4BC5-9E5F-3AB703C435CE}"/>
              </a:ext>
            </a:extLst>
          </p:cNvPr>
          <p:cNvSpPr/>
          <p:nvPr/>
        </p:nvSpPr>
        <p:spPr>
          <a:xfrm>
            <a:off x="9870620" y="2789788"/>
            <a:ext cx="2900345" cy="1243418"/>
          </a:xfrm>
          <a:prstGeom prst="parallelogram">
            <a:avLst>
              <a:gd name="adj" fmla="val 3125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1B5C33-3520-4E4F-8C91-134EAED5032D}"/>
              </a:ext>
            </a:extLst>
          </p:cNvPr>
          <p:cNvSpPr/>
          <p:nvPr/>
        </p:nvSpPr>
        <p:spPr>
          <a:xfrm>
            <a:off x="-76200" y="2312671"/>
            <a:ext cx="2970210" cy="367220"/>
          </a:xfrm>
          <a:custGeom>
            <a:avLst/>
            <a:gdLst>
              <a:gd name="connsiteX0" fmla="*/ 0 w 3596640"/>
              <a:gd name="connsiteY0" fmla="*/ 0 h 461665"/>
              <a:gd name="connsiteX1" fmla="*/ 3596640 w 3596640"/>
              <a:gd name="connsiteY1" fmla="*/ 0 h 461665"/>
              <a:gd name="connsiteX2" fmla="*/ 3596640 w 3596640"/>
              <a:gd name="connsiteY2" fmla="*/ 461665 h 461665"/>
              <a:gd name="connsiteX3" fmla="*/ 0 w 3596640"/>
              <a:gd name="connsiteY3" fmla="*/ 461665 h 461665"/>
              <a:gd name="connsiteX4" fmla="*/ 0 w 3596640"/>
              <a:gd name="connsiteY4" fmla="*/ 0 h 461665"/>
              <a:gd name="connsiteX0" fmla="*/ 0 w 3720465"/>
              <a:gd name="connsiteY0" fmla="*/ 0 h 461665"/>
              <a:gd name="connsiteX1" fmla="*/ 3720465 w 3720465"/>
              <a:gd name="connsiteY1" fmla="*/ 79375 h 461665"/>
              <a:gd name="connsiteX2" fmla="*/ 3596640 w 3720465"/>
              <a:gd name="connsiteY2" fmla="*/ 461665 h 461665"/>
              <a:gd name="connsiteX3" fmla="*/ 0 w 3720465"/>
              <a:gd name="connsiteY3" fmla="*/ 461665 h 461665"/>
              <a:gd name="connsiteX4" fmla="*/ 0 w 3720465"/>
              <a:gd name="connsiteY4" fmla="*/ 0 h 461665"/>
              <a:gd name="connsiteX0" fmla="*/ 0 w 3726815"/>
              <a:gd name="connsiteY0" fmla="*/ 0 h 407690"/>
              <a:gd name="connsiteX1" fmla="*/ 3726815 w 3726815"/>
              <a:gd name="connsiteY1" fmla="*/ 25400 h 407690"/>
              <a:gd name="connsiteX2" fmla="*/ 3602990 w 3726815"/>
              <a:gd name="connsiteY2" fmla="*/ 407690 h 407690"/>
              <a:gd name="connsiteX3" fmla="*/ 6350 w 3726815"/>
              <a:gd name="connsiteY3" fmla="*/ 407690 h 407690"/>
              <a:gd name="connsiteX4" fmla="*/ 0 w 3726815"/>
              <a:gd name="connsiteY4" fmla="*/ 0 h 40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815" h="407690">
                <a:moveTo>
                  <a:pt x="0" y="0"/>
                </a:moveTo>
                <a:lnTo>
                  <a:pt x="3726815" y="25400"/>
                </a:lnTo>
                <a:lnTo>
                  <a:pt x="3602990" y="407690"/>
                </a:lnTo>
                <a:lnTo>
                  <a:pt x="6350" y="40769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0428DC-CD6B-4B64-A597-5CB482713C49}"/>
              </a:ext>
            </a:extLst>
          </p:cNvPr>
          <p:cNvSpPr/>
          <p:nvPr/>
        </p:nvSpPr>
        <p:spPr>
          <a:xfrm>
            <a:off x="1675727" y="4087380"/>
            <a:ext cx="4888706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603F24-BCD4-42A7-94F9-A0414B59999F}"/>
              </a:ext>
            </a:extLst>
          </p:cNvPr>
          <p:cNvSpPr/>
          <p:nvPr/>
        </p:nvSpPr>
        <p:spPr>
          <a:xfrm rot="17367765">
            <a:off x="1023870" y="3282701"/>
            <a:ext cx="1904937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94473 w 2123244"/>
              <a:gd name="connsiteY3" fmla="*/ 142877 h 142877"/>
              <a:gd name="connsiteX4" fmla="*/ 0 w 2123244"/>
              <a:gd name="connsiteY4" fmla="*/ 9694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65099 w 2123244"/>
              <a:gd name="connsiteY3" fmla="*/ 140244 h 142877"/>
              <a:gd name="connsiteX4" fmla="*/ 0 w 2123244"/>
              <a:gd name="connsiteY4" fmla="*/ 9694 h 142877"/>
              <a:gd name="connsiteX0" fmla="*/ -1 w 2127466"/>
              <a:gd name="connsiteY0" fmla="*/ 8242 h 142877"/>
              <a:gd name="connsiteX1" fmla="*/ 2127466 w 2127466"/>
              <a:gd name="connsiteY1" fmla="*/ 0 h 142877"/>
              <a:gd name="connsiteX2" fmla="*/ 2127466 w 2127466"/>
              <a:gd name="connsiteY2" fmla="*/ 142877 h 142877"/>
              <a:gd name="connsiteX3" fmla="*/ 69321 w 2127466"/>
              <a:gd name="connsiteY3" fmla="*/ 140244 h 142877"/>
              <a:gd name="connsiteX4" fmla="*/ -1 w 2127466"/>
              <a:gd name="connsiteY4" fmla="*/ 8242 h 142877"/>
              <a:gd name="connsiteX0" fmla="*/ 0 w 2115901"/>
              <a:gd name="connsiteY0" fmla="*/ 10352 h 142877"/>
              <a:gd name="connsiteX1" fmla="*/ 2115901 w 2115901"/>
              <a:gd name="connsiteY1" fmla="*/ 0 h 142877"/>
              <a:gd name="connsiteX2" fmla="*/ 2115901 w 2115901"/>
              <a:gd name="connsiteY2" fmla="*/ 142877 h 142877"/>
              <a:gd name="connsiteX3" fmla="*/ 57756 w 2115901"/>
              <a:gd name="connsiteY3" fmla="*/ 140244 h 142877"/>
              <a:gd name="connsiteX4" fmla="*/ 0 w 2115901"/>
              <a:gd name="connsiteY4" fmla="*/ 10352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62894 w 2121039"/>
              <a:gd name="connsiteY3" fmla="*/ 140244 h 142877"/>
              <a:gd name="connsiteX4" fmla="*/ 0 w 2121039"/>
              <a:gd name="connsiteY4" fmla="*/ 14184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55395 w 2121039"/>
              <a:gd name="connsiteY3" fmla="*/ 142624 h 142877"/>
              <a:gd name="connsiteX4" fmla="*/ 0 w 2121039"/>
              <a:gd name="connsiteY4" fmla="*/ 14184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1039" h="142877">
                <a:moveTo>
                  <a:pt x="0" y="14184"/>
                </a:moveTo>
                <a:lnTo>
                  <a:pt x="2121039" y="0"/>
                </a:lnTo>
                <a:lnTo>
                  <a:pt x="2121039" y="142877"/>
                </a:lnTo>
                <a:lnTo>
                  <a:pt x="55395" y="142624"/>
                </a:lnTo>
                <a:lnTo>
                  <a:pt x="0" y="14184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28179C-6CDE-4A9E-A30B-FD25B23C3B9A}"/>
              </a:ext>
            </a:extLst>
          </p:cNvPr>
          <p:cNvSpPr/>
          <p:nvPr/>
        </p:nvSpPr>
        <p:spPr>
          <a:xfrm>
            <a:off x="2230874" y="2432871"/>
            <a:ext cx="588526" cy="142877"/>
          </a:xfrm>
          <a:custGeom>
            <a:avLst/>
            <a:gdLst>
              <a:gd name="connsiteX0" fmla="*/ 0 w 302418"/>
              <a:gd name="connsiteY0" fmla="*/ 0 h 142877"/>
              <a:gd name="connsiteX1" fmla="*/ 302418 w 302418"/>
              <a:gd name="connsiteY1" fmla="*/ 0 h 142877"/>
              <a:gd name="connsiteX2" fmla="*/ 302418 w 302418"/>
              <a:gd name="connsiteY2" fmla="*/ 142877 h 142877"/>
              <a:gd name="connsiteX3" fmla="*/ 0 w 302418"/>
              <a:gd name="connsiteY3" fmla="*/ 142877 h 142877"/>
              <a:gd name="connsiteX4" fmla="*/ 0 w 302418"/>
              <a:gd name="connsiteY4" fmla="*/ 0 h 142877"/>
              <a:gd name="connsiteX0" fmla="*/ 0 w 323849"/>
              <a:gd name="connsiteY0" fmla="*/ 0 h 142877"/>
              <a:gd name="connsiteX1" fmla="*/ 323849 w 323849"/>
              <a:gd name="connsiteY1" fmla="*/ 2381 h 142877"/>
              <a:gd name="connsiteX2" fmla="*/ 302418 w 323849"/>
              <a:gd name="connsiteY2" fmla="*/ 142877 h 142877"/>
              <a:gd name="connsiteX3" fmla="*/ 0 w 323849"/>
              <a:gd name="connsiteY3" fmla="*/ 142877 h 142877"/>
              <a:gd name="connsiteX4" fmla="*/ 0 w 323849"/>
              <a:gd name="connsiteY4" fmla="*/ 0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3849" h="142877">
                <a:moveTo>
                  <a:pt x="0" y="0"/>
                </a:moveTo>
                <a:lnTo>
                  <a:pt x="323849" y="2381"/>
                </a:lnTo>
                <a:lnTo>
                  <a:pt x="302418" y="142877"/>
                </a:lnTo>
                <a:lnTo>
                  <a:pt x="0" y="142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035583-2ACE-4BA0-924E-7E6F832D7BE9}"/>
              </a:ext>
            </a:extLst>
          </p:cNvPr>
          <p:cNvSpPr/>
          <p:nvPr/>
        </p:nvSpPr>
        <p:spPr>
          <a:xfrm rot="10800000">
            <a:off x="7449700" y="2437632"/>
            <a:ext cx="3148696" cy="142877"/>
          </a:xfrm>
          <a:custGeom>
            <a:avLst/>
            <a:gdLst>
              <a:gd name="connsiteX0" fmla="*/ 0 w 3285554"/>
              <a:gd name="connsiteY0" fmla="*/ 0 h 142877"/>
              <a:gd name="connsiteX1" fmla="*/ 3285554 w 3285554"/>
              <a:gd name="connsiteY1" fmla="*/ 0 h 142877"/>
              <a:gd name="connsiteX2" fmla="*/ 3285554 w 3285554"/>
              <a:gd name="connsiteY2" fmla="*/ 142877 h 142877"/>
              <a:gd name="connsiteX3" fmla="*/ 0 w 3285554"/>
              <a:gd name="connsiteY3" fmla="*/ 142877 h 142877"/>
              <a:gd name="connsiteX4" fmla="*/ 0 w 3285554"/>
              <a:gd name="connsiteY4" fmla="*/ 0 h 142877"/>
              <a:gd name="connsiteX0" fmla="*/ 19050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19050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41102 w 3285554"/>
              <a:gd name="connsiteY0" fmla="*/ 0 h 142877"/>
              <a:gd name="connsiteX1" fmla="*/ 3285554 w 3285554"/>
              <a:gd name="connsiteY1" fmla="*/ 0 h 142877"/>
              <a:gd name="connsiteX2" fmla="*/ 3256979 w 3285554"/>
              <a:gd name="connsiteY2" fmla="*/ 138114 h 142877"/>
              <a:gd name="connsiteX3" fmla="*/ 0 w 3285554"/>
              <a:gd name="connsiteY3" fmla="*/ 142877 h 142877"/>
              <a:gd name="connsiteX4" fmla="*/ 41102 w 3285554"/>
              <a:gd name="connsiteY4" fmla="*/ 0 h 142877"/>
              <a:gd name="connsiteX0" fmla="*/ 43587 w 3285554"/>
              <a:gd name="connsiteY0" fmla="*/ 2381 h 142877"/>
              <a:gd name="connsiteX1" fmla="*/ 3285554 w 3285554"/>
              <a:gd name="connsiteY1" fmla="*/ 0 h 142877"/>
              <a:gd name="connsiteX2" fmla="*/ 3256979 w 3285554"/>
              <a:gd name="connsiteY2" fmla="*/ 138114 h 142877"/>
              <a:gd name="connsiteX3" fmla="*/ 0 w 3285554"/>
              <a:gd name="connsiteY3" fmla="*/ 142877 h 142877"/>
              <a:gd name="connsiteX4" fmla="*/ 43587 w 3285554"/>
              <a:gd name="connsiteY4" fmla="*/ 2381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5554" h="142877">
                <a:moveTo>
                  <a:pt x="43587" y="2381"/>
                </a:moveTo>
                <a:lnTo>
                  <a:pt x="3285554" y="0"/>
                </a:lnTo>
                <a:lnTo>
                  <a:pt x="3256979" y="138114"/>
                </a:lnTo>
                <a:lnTo>
                  <a:pt x="0" y="142877"/>
                </a:lnTo>
                <a:lnTo>
                  <a:pt x="43587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Rectangle 25">
            <a:extLst>
              <a:ext uri="{FF2B5EF4-FFF2-40B4-BE49-F238E27FC236}">
                <a16:creationId xmlns:a16="http://schemas.microsoft.com/office/drawing/2014/main" id="{E402647D-6C9A-454B-9AE9-E25EAF9E451F}"/>
              </a:ext>
            </a:extLst>
          </p:cNvPr>
          <p:cNvSpPr/>
          <p:nvPr/>
        </p:nvSpPr>
        <p:spPr>
          <a:xfrm rot="6465426">
            <a:off x="9325676" y="3233327"/>
            <a:ext cx="1846286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34622 w 2052200"/>
              <a:gd name="connsiteY3" fmla="*/ 141599 h 142877"/>
              <a:gd name="connsiteX4" fmla="*/ 0 w 2052200"/>
              <a:gd name="connsiteY4" fmla="*/ 4258 h 142877"/>
              <a:gd name="connsiteX0" fmla="*/ 0 w 2055931"/>
              <a:gd name="connsiteY0" fmla="*/ 4684 h 142877"/>
              <a:gd name="connsiteX1" fmla="*/ 2055931 w 2055931"/>
              <a:gd name="connsiteY1" fmla="*/ 0 h 142877"/>
              <a:gd name="connsiteX2" fmla="*/ 2055931 w 2055931"/>
              <a:gd name="connsiteY2" fmla="*/ 142877 h 142877"/>
              <a:gd name="connsiteX3" fmla="*/ 38353 w 2055931"/>
              <a:gd name="connsiteY3" fmla="*/ 141599 h 142877"/>
              <a:gd name="connsiteX4" fmla="*/ 0 w 2055931"/>
              <a:gd name="connsiteY4" fmla="*/ 4684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68257 w 2085835"/>
              <a:gd name="connsiteY3" fmla="*/ 141599 h 142877"/>
              <a:gd name="connsiteX4" fmla="*/ 0 w 2085835"/>
              <a:gd name="connsiteY4" fmla="*/ 697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74323 w 2085835"/>
              <a:gd name="connsiteY3" fmla="*/ 137879 h 142877"/>
              <a:gd name="connsiteX4" fmla="*/ 0 w 2085835"/>
              <a:gd name="connsiteY4" fmla="*/ 697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5835" h="142877">
                <a:moveTo>
                  <a:pt x="0" y="697"/>
                </a:moveTo>
                <a:lnTo>
                  <a:pt x="2085835" y="0"/>
                </a:lnTo>
                <a:lnTo>
                  <a:pt x="2085835" y="142877"/>
                </a:lnTo>
                <a:lnTo>
                  <a:pt x="74323" y="137879"/>
                </a:lnTo>
                <a:lnTo>
                  <a:pt x="0" y="697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42F5E52-EB5B-4C9B-95AB-59B94C52DF8C}"/>
              </a:ext>
            </a:extLst>
          </p:cNvPr>
          <p:cNvSpPr/>
          <p:nvPr/>
        </p:nvSpPr>
        <p:spPr>
          <a:xfrm rot="10800000">
            <a:off x="9726599" y="4082618"/>
            <a:ext cx="345280" cy="152401"/>
          </a:xfrm>
          <a:custGeom>
            <a:avLst/>
            <a:gdLst>
              <a:gd name="connsiteX0" fmla="*/ 0 w 302418"/>
              <a:gd name="connsiteY0" fmla="*/ 0 h 142877"/>
              <a:gd name="connsiteX1" fmla="*/ 302418 w 302418"/>
              <a:gd name="connsiteY1" fmla="*/ 0 h 142877"/>
              <a:gd name="connsiteX2" fmla="*/ 302418 w 302418"/>
              <a:gd name="connsiteY2" fmla="*/ 142877 h 142877"/>
              <a:gd name="connsiteX3" fmla="*/ 0 w 302418"/>
              <a:gd name="connsiteY3" fmla="*/ 142877 h 142877"/>
              <a:gd name="connsiteX4" fmla="*/ 0 w 302418"/>
              <a:gd name="connsiteY4" fmla="*/ 0 h 142877"/>
              <a:gd name="connsiteX0" fmla="*/ 19050 w 321468"/>
              <a:gd name="connsiteY0" fmla="*/ 0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19050 w 321468"/>
              <a:gd name="connsiteY4" fmla="*/ 0 h 145258"/>
              <a:gd name="connsiteX0" fmla="*/ 38100 w 321468"/>
              <a:gd name="connsiteY0" fmla="*/ 11906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38100 w 321468"/>
              <a:gd name="connsiteY4" fmla="*/ 11906 h 145258"/>
              <a:gd name="connsiteX0" fmla="*/ 45244 w 321468"/>
              <a:gd name="connsiteY0" fmla="*/ 4762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45244 w 321468"/>
              <a:gd name="connsiteY4" fmla="*/ 4762 h 145258"/>
              <a:gd name="connsiteX0" fmla="*/ 50006 w 321468"/>
              <a:gd name="connsiteY0" fmla="*/ 0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50006 w 321468"/>
              <a:gd name="connsiteY4" fmla="*/ 0 h 145258"/>
              <a:gd name="connsiteX0" fmla="*/ 45243 w 316705"/>
              <a:gd name="connsiteY0" fmla="*/ 0 h 147639"/>
              <a:gd name="connsiteX1" fmla="*/ 316705 w 316705"/>
              <a:gd name="connsiteY1" fmla="*/ 0 h 147639"/>
              <a:gd name="connsiteX2" fmla="*/ 316705 w 316705"/>
              <a:gd name="connsiteY2" fmla="*/ 142877 h 147639"/>
              <a:gd name="connsiteX3" fmla="*/ 0 w 316705"/>
              <a:gd name="connsiteY3" fmla="*/ 147639 h 147639"/>
              <a:gd name="connsiteX4" fmla="*/ 45243 w 316705"/>
              <a:gd name="connsiteY4" fmla="*/ 0 h 147639"/>
              <a:gd name="connsiteX0" fmla="*/ 45243 w 345280"/>
              <a:gd name="connsiteY0" fmla="*/ 4762 h 152401"/>
              <a:gd name="connsiteX1" fmla="*/ 345280 w 345280"/>
              <a:gd name="connsiteY1" fmla="*/ 0 h 152401"/>
              <a:gd name="connsiteX2" fmla="*/ 316705 w 345280"/>
              <a:gd name="connsiteY2" fmla="*/ 147639 h 152401"/>
              <a:gd name="connsiteX3" fmla="*/ 0 w 345280"/>
              <a:gd name="connsiteY3" fmla="*/ 152401 h 152401"/>
              <a:gd name="connsiteX4" fmla="*/ 45243 w 345280"/>
              <a:gd name="connsiteY4" fmla="*/ 4762 h 15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280" h="152401">
                <a:moveTo>
                  <a:pt x="45243" y="4762"/>
                </a:moveTo>
                <a:lnTo>
                  <a:pt x="345280" y="0"/>
                </a:lnTo>
                <a:lnTo>
                  <a:pt x="316705" y="147639"/>
                </a:lnTo>
                <a:lnTo>
                  <a:pt x="0" y="152401"/>
                </a:lnTo>
                <a:lnTo>
                  <a:pt x="45243" y="476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46">
            <a:extLst>
              <a:ext uri="{FF2B5EF4-FFF2-40B4-BE49-F238E27FC236}">
                <a16:creationId xmlns:a16="http://schemas.microsoft.com/office/drawing/2014/main" id="{4C384288-D139-4EC3-ACA1-62356CF8F311}"/>
              </a:ext>
            </a:extLst>
          </p:cNvPr>
          <p:cNvSpPr/>
          <p:nvPr/>
        </p:nvSpPr>
        <p:spPr>
          <a:xfrm rot="10800000">
            <a:off x="8109132" y="2140734"/>
            <a:ext cx="2900345" cy="145258"/>
          </a:xfrm>
          <a:custGeom>
            <a:avLst/>
            <a:gdLst>
              <a:gd name="connsiteX0" fmla="*/ 0 w 3285554"/>
              <a:gd name="connsiteY0" fmla="*/ 0 h 142877"/>
              <a:gd name="connsiteX1" fmla="*/ 3285554 w 3285554"/>
              <a:gd name="connsiteY1" fmla="*/ 0 h 142877"/>
              <a:gd name="connsiteX2" fmla="*/ 3285554 w 3285554"/>
              <a:gd name="connsiteY2" fmla="*/ 142877 h 142877"/>
              <a:gd name="connsiteX3" fmla="*/ 0 w 3285554"/>
              <a:gd name="connsiteY3" fmla="*/ 142877 h 142877"/>
              <a:gd name="connsiteX4" fmla="*/ 0 w 3285554"/>
              <a:gd name="connsiteY4" fmla="*/ 0 h 142877"/>
              <a:gd name="connsiteX0" fmla="*/ 19050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19050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39681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39681 w 3285554"/>
              <a:gd name="connsiteY4" fmla="*/ 0 h 145258"/>
              <a:gd name="connsiteX0" fmla="*/ 4777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47773 w 3285554"/>
              <a:gd name="connsiteY4" fmla="*/ 0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5554" h="145258">
                <a:moveTo>
                  <a:pt x="47773" y="0"/>
                </a:moveTo>
                <a:lnTo>
                  <a:pt x="3285554" y="2381"/>
                </a:lnTo>
                <a:lnTo>
                  <a:pt x="3256979" y="140495"/>
                </a:lnTo>
                <a:lnTo>
                  <a:pt x="0" y="145258"/>
                </a:lnTo>
                <a:lnTo>
                  <a:pt x="47773" y="0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FFEBAEE2-DE89-4721-851A-624AB9115183}"/>
              </a:ext>
            </a:extLst>
          </p:cNvPr>
          <p:cNvSpPr/>
          <p:nvPr/>
        </p:nvSpPr>
        <p:spPr>
          <a:xfrm rot="6465426">
            <a:off x="9736159" y="2935247"/>
            <a:ext cx="1848766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34622 w 2052200"/>
              <a:gd name="connsiteY3" fmla="*/ 141599 h 142877"/>
              <a:gd name="connsiteX4" fmla="*/ 0 w 2052200"/>
              <a:gd name="connsiteY4" fmla="*/ 4258 h 142877"/>
              <a:gd name="connsiteX0" fmla="*/ 0 w 2055931"/>
              <a:gd name="connsiteY0" fmla="*/ 4684 h 142877"/>
              <a:gd name="connsiteX1" fmla="*/ 2055931 w 2055931"/>
              <a:gd name="connsiteY1" fmla="*/ 0 h 142877"/>
              <a:gd name="connsiteX2" fmla="*/ 2055931 w 2055931"/>
              <a:gd name="connsiteY2" fmla="*/ 142877 h 142877"/>
              <a:gd name="connsiteX3" fmla="*/ 38353 w 2055931"/>
              <a:gd name="connsiteY3" fmla="*/ 141599 h 142877"/>
              <a:gd name="connsiteX4" fmla="*/ 0 w 2055931"/>
              <a:gd name="connsiteY4" fmla="*/ 4684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68257 w 2085835"/>
              <a:gd name="connsiteY3" fmla="*/ 141599 h 142877"/>
              <a:gd name="connsiteX4" fmla="*/ 0 w 2085835"/>
              <a:gd name="connsiteY4" fmla="*/ 697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74323 w 2085835"/>
              <a:gd name="connsiteY3" fmla="*/ 137879 h 142877"/>
              <a:gd name="connsiteX4" fmla="*/ 0 w 2085835"/>
              <a:gd name="connsiteY4" fmla="*/ 697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5835" h="142877">
                <a:moveTo>
                  <a:pt x="0" y="697"/>
                </a:moveTo>
                <a:lnTo>
                  <a:pt x="2085835" y="0"/>
                </a:lnTo>
                <a:lnTo>
                  <a:pt x="2085835" y="142877"/>
                </a:lnTo>
                <a:lnTo>
                  <a:pt x="74323" y="137879"/>
                </a:lnTo>
                <a:lnTo>
                  <a:pt x="0" y="697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24">
            <a:extLst>
              <a:ext uri="{FF2B5EF4-FFF2-40B4-BE49-F238E27FC236}">
                <a16:creationId xmlns:a16="http://schemas.microsoft.com/office/drawing/2014/main" id="{CD250350-9992-4E6D-B1B4-3748BDE604F9}"/>
              </a:ext>
            </a:extLst>
          </p:cNvPr>
          <p:cNvSpPr/>
          <p:nvPr/>
        </p:nvSpPr>
        <p:spPr>
          <a:xfrm>
            <a:off x="1268437" y="4380963"/>
            <a:ext cx="3514027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4BC43E3D-0458-444A-8DFE-CD095A822EC8}"/>
              </a:ext>
            </a:extLst>
          </p:cNvPr>
          <p:cNvSpPr/>
          <p:nvPr/>
        </p:nvSpPr>
        <p:spPr>
          <a:xfrm rot="17367765">
            <a:off x="803233" y="3837831"/>
            <a:ext cx="1345095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94473 w 2123244"/>
              <a:gd name="connsiteY3" fmla="*/ 142877 h 142877"/>
              <a:gd name="connsiteX4" fmla="*/ 0 w 2123244"/>
              <a:gd name="connsiteY4" fmla="*/ 9694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65099 w 2123244"/>
              <a:gd name="connsiteY3" fmla="*/ 140244 h 142877"/>
              <a:gd name="connsiteX4" fmla="*/ 0 w 2123244"/>
              <a:gd name="connsiteY4" fmla="*/ 9694 h 142877"/>
              <a:gd name="connsiteX0" fmla="*/ -1 w 2127466"/>
              <a:gd name="connsiteY0" fmla="*/ 8242 h 142877"/>
              <a:gd name="connsiteX1" fmla="*/ 2127466 w 2127466"/>
              <a:gd name="connsiteY1" fmla="*/ 0 h 142877"/>
              <a:gd name="connsiteX2" fmla="*/ 2127466 w 2127466"/>
              <a:gd name="connsiteY2" fmla="*/ 142877 h 142877"/>
              <a:gd name="connsiteX3" fmla="*/ 69321 w 2127466"/>
              <a:gd name="connsiteY3" fmla="*/ 140244 h 142877"/>
              <a:gd name="connsiteX4" fmla="*/ -1 w 2127466"/>
              <a:gd name="connsiteY4" fmla="*/ 8242 h 142877"/>
              <a:gd name="connsiteX0" fmla="*/ 0 w 2115901"/>
              <a:gd name="connsiteY0" fmla="*/ 10352 h 142877"/>
              <a:gd name="connsiteX1" fmla="*/ 2115901 w 2115901"/>
              <a:gd name="connsiteY1" fmla="*/ 0 h 142877"/>
              <a:gd name="connsiteX2" fmla="*/ 2115901 w 2115901"/>
              <a:gd name="connsiteY2" fmla="*/ 142877 h 142877"/>
              <a:gd name="connsiteX3" fmla="*/ 57756 w 2115901"/>
              <a:gd name="connsiteY3" fmla="*/ 140244 h 142877"/>
              <a:gd name="connsiteX4" fmla="*/ 0 w 2115901"/>
              <a:gd name="connsiteY4" fmla="*/ 10352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62894 w 2121039"/>
              <a:gd name="connsiteY3" fmla="*/ 140244 h 142877"/>
              <a:gd name="connsiteX4" fmla="*/ 0 w 2121039"/>
              <a:gd name="connsiteY4" fmla="*/ 14184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1039" h="142877">
                <a:moveTo>
                  <a:pt x="0" y="14184"/>
                </a:moveTo>
                <a:lnTo>
                  <a:pt x="2121039" y="0"/>
                </a:lnTo>
                <a:lnTo>
                  <a:pt x="2121039" y="142877"/>
                </a:lnTo>
                <a:lnTo>
                  <a:pt x="62894" y="140244"/>
                </a:lnTo>
                <a:lnTo>
                  <a:pt x="0" y="14184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E131AFC9-51D3-4245-8A29-7A081724AF29}"/>
              </a:ext>
            </a:extLst>
          </p:cNvPr>
          <p:cNvSpPr/>
          <p:nvPr/>
        </p:nvSpPr>
        <p:spPr>
          <a:xfrm>
            <a:off x="8659458" y="4722342"/>
            <a:ext cx="6129692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BA9934B4-F5B8-4DC9-B6BA-17D0C3649075}"/>
              </a:ext>
            </a:extLst>
          </p:cNvPr>
          <p:cNvSpPr/>
          <p:nvPr/>
        </p:nvSpPr>
        <p:spPr>
          <a:xfrm>
            <a:off x="8384705" y="4340087"/>
            <a:ext cx="4081067" cy="1095847"/>
          </a:xfrm>
          <a:prstGeom prst="parallelogram">
            <a:avLst>
              <a:gd name="adj" fmla="val 3125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CD7D3F-3E72-4D4F-9AC3-FDBCF17CB0E6}"/>
              </a:ext>
            </a:extLst>
          </p:cNvPr>
          <p:cNvSpPr/>
          <p:nvPr/>
        </p:nvSpPr>
        <p:spPr>
          <a:xfrm>
            <a:off x="3754403" y="1522154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1215D84-7642-414A-BC63-3778A96C8494}"/>
              </a:ext>
            </a:extLst>
          </p:cNvPr>
          <p:cNvSpPr/>
          <p:nvPr/>
        </p:nvSpPr>
        <p:spPr>
          <a:xfrm>
            <a:off x="6564433" y="2040944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C5A53B4-5897-439C-B241-8243E36FD56E}"/>
              </a:ext>
            </a:extLst>
          </p:cNvPr>
          <p:cNvSpPr/>
          <p:nvPr/>
        </p:nvSpPr>
        <p:spPr>
          <a:xfrm>
            <a:off x="10875114" y="499269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A8D100-5EC8-49F1-A474-394FB145B895}"/>
              </a:ext>
            </a:extLst>
          </p:cNvPr>
          <p:cNvSpPr/>
          <p:nvPr/>
        </p:nvSpPr>
        <p:spPr>
          <a:xfrm>
            <a:off x="9606549" y="5775710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AC45D7F-577F-4C4D-B44E-9253A14DF592}"/>
              </a:ext>
            </a:extLst>
          </p:cNvPr>
          <p:cNvSpPr/>
          <p:nvPr/>
        </p:nvSpPr>
        <p:spPr>
          <a:xfrm>
            <a:off x="5441060" y="5438929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AA5E9AD-5CCF-4473-B04C-37213FC28011}"/>
              </a:ext>
            </a:extLst>
          </p:cNvPr>
          <p:cNvSpPr/>
          <p:nvPr/>
        </p:nvSpPr>
        <p:spPr>
          <a:xfrm>
            <a:off x="669615" y="6319195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CD3A59E9-EBA4-4A33-971A-168E2FC1DC93}"/>
              </a:ext>
            </a:extLst>
          </p:cNvPr>
          <p:cNvSpPr/>
          <p:nvPr/>
        </p:nvSpPr>
        <p:spPr>
          <a:xfrm>
            <a:off x="5246378" y="1267989"/>
            <a:ext cx="127220" cy="109672"/>
          </a:xfrm>
          <a:prstGeom prst="triangl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2A9B8613-8B8E-41E6-88ED-E723F7A353CC}"/>
              </a:ext>
            </a:extLst>
          </p:cNvPr>
          <p:cNvSpPr/>
          <p:nvPr/>
        </p:nvSpPr>
        <p:spPr>
          <a:xfrm>
            <a:off x="7799078" y="5108949"/>
            <a:ext cx="127220" cy="109672"/>
          </a:xfrm>
          <a:prstGeom prst="triangl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A350C0C7-DDE9-46FB-B50A-0ED630634CE6}"/>
              </a:ext>
            </a:extLst>
          </p:cNvPr>
          <p:cNvSpPr/>
          <p:nvPr/>
        </p:nvSpPr>
        <p:spPr>
          <a:xfrm>
            <a:off x="796835" y="2075929"/>
            <a:ext cx="127220" cy="109672"/>
          </a:xfrm>
          <a:prstGeom prst="triangl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957FA8E1-3900-4C3D-B41B-02F3F833B920}"/>
              </a:ext>
            </a:extLst>
          </p:cNvPr>
          <p:cNvSpPr/>
          <p:nvPr/>
        </p:nvSpPr>
        <p:spPr>
          <a:xfrm>
            <a:off x="11724304" y="1685243"/>
            <a:ext cx="127220" cy="109672"/>
          </a:xfrm>
          <a:prstGeom prst="triangl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8AB377D6-1EAA-46DB-93C3-48BBFA508DB1}"/>
              </a:ext>
            </a:extLst>
          </p:cNvPr>
          <p:cNvSpPr/>
          <p:nvPr/>
        </p:nvSpPr>
        <p:spPr>
          <a:xfrm>
            <a:off x="2614318" y="5680944"/>
            <a:ext cx="127220" cy="109672"/>
          </a:xfrm>
          <a:prstGeom prst="triangl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BB71F786-4FF3-4313-8B6A-9B7C80445064}"/>
              </a:ext>
            </a:extLst>
          </p:cNvPr>
          <p:cNvSpPr/>
          <p:nvPr/>
        </p:nvSpPr>
        <p:spPr>
          <a:xfrm>
            <a:off x="1933768" y="814849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ross 32">
            <a:extLst>
              <a:ext uri="{FF2B5EF4-FFF2-40B4-BE49-F238E27FC236}">
                <a16:creationId xmlns:a16="http://schemas.microsoft.com/office/drawing/2014/main" id="{A188E186-E7F2-4190-9724-712C2F788ACA}"/>
              </a:ext>
            </a:extLst>
          </p:cNvPr>
          <p:cNvSpPr/>
          <p:nvPr/>
        </p:nvSpPr>
        <p:spPr>
          <a:xfrm>
            <a:off x="6962968" y="536156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ross 33">
            <a:extLst>
              <a:ext uri="{FF2B5EF4-FFF2-40B4-BE49-F238E27FC236}">
                <a16:creationId xmlns:a16="http://schemas.microsoft.com/office/drawing/2014/main" id="{DB97C243-0A3C-4418-9674-A18317D8C0AC}"/>
              </a:ext>
            </a:extLst>
          </p:cNvPr>
          <p:cNvSpPr/>
          <p:nvPr/>
        </p:nvSpPr>
        <p:spPr>
          <a:xfrm>
            <a:off x="11309611" y="4380172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ross 34">
            <a:extLst>
              <a:ext uri="{FF2B5EF4-FFF2-40B4-BE49-F238E27FC236}">
                <a16:creationId xmlns:a16="http://schemas.microsoft.com/office/drawing/2014/main" id="{11318AE9-1B8C-4928-8706-19D2A8533733}"/>
              </a:ext>
            </a:extLst>
          </p:cNvPr>
          <p:cNvSpPr/>
          <p:nvPr/>
        </p:nvSpPr>
        <p:spPr>
          <a:xfrm>
            <a:off x="6934277" y="6354207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23663F3-2257-4422-A155-5DDA5A7DC604}"/>
              </a:ext>
            </a:extLst>
          </p:cNvPr>
          <p:cNvSpPr/>
          <p:nvPr/>
        </p:nvSpPr>
        <p:spPr>
          <a:xfrm>
            <a:off x="335660" y="356506"/>
            <a:ext cx="127220" cy="1272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456A2979-613A-4931-8C3D-F1DD548F1719}"/>
              </a:ext>
            </a:extLst>
          </p:cNvPr>
          <p:cNvSpPr/>
          <p:nvPr/>
        </p:nvSpPr>
        <p:spPr>
          <a:xfrm>
            <a:off x="8933715" y="1391733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ross 37">
            <a:extLst>
              <a:ext uri="{FF2B5EF4-FFF2-40B4-BE49-F238E27FC236}">
                <a16:creationId xmlns:a16="http://schemas.microsoft.com/office/drawing/2014/main" id="{2CB5378C-D097-496E-B8A1-C56ED933FB54}"/>
              </a:ext>
            </a:extLst>
          </p:cNvPr>
          <p:cNvSpPr/>
          <p:nvPr/>
        </p:nvSpPr>
        <p:spPr>
          <a:xfrm>
            <a:off x="441749" y="3744408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ross 39">
            <a:extLst>
              <a:ext uri="{FF2B5EF4-FFF2-40B4-BE49-F238E27FC236}">
                <a16:creationId xmlns:a16="http://schemas.microsoft.com/office/drawing/2014/main" id="{1B6C5B3C-0598-4366-ABD0-0056BC3A4389}"/>
              </a:ext>
            </a:extLst>
          </p:cNvPr>
          <p:cNvSpPr/>
          <p:nvPr/>
        </p:nvSpPr>
        <p:spPr>
          <a:xfrm>
            <a:off x="4097612" y="6043279"/>
            <a:ext cx="180666" cy="180666"/>
          </a:xfrm>
          <a:prstGeom prst="plus">
            <a:avLst>
              <a:gd name="adj" fmla="val 3532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56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decel="44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59323 -4.07407E-6 " pathEditMode="relative" rAng="0" ptsTypes="AA">
                                      <p:cBhvr>
                                        <p:cTn id="5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3" presetClass="emph" presetSubtype="2" repeatCount="1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29167E-6 -2.59259E-6 L -0.0164 -2.59259E-6 C -0.0237 -2.59259E-6 -0.03268 -0.05046 -0.03268 -0.09097 L -0.03268 -0.18217 " pathEditMode="relative" rAng="0" ptsTypes="AAAA">
                                      <p:cBhvr>
                                        <p:cTn id="154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1" y="-9097"/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-0.00023 L 0.01822 -0.00023 C 0.0263 -0.00023 0.03632 -0.05069 0.03632 -0.09097 L 0.03632 -0.18148 " pathEditMode="relative" rAng="0" ptsTypes="AAAA">
                                      <p:cBhvr>
                                        <p:cTn id="156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0" y="-9051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04167E-6 -0.00023 L 0.01146 -0.00023 C 0.01654 -0.00023 0.02292 -0.0787 0.02292 -0.14097 L 0.02292 -0.28125 " pathEditMode="relative" rAng="0" ptsTypes="AAAA">
                                      <p:cBhvr>
                                        <p:cTn id="15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6" y="-14051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125E-6 -0.00023 L 0.01627 -0.00023 C 0.02343 -0.00023 0.03242 -0.07685 0.03242 -0.13773 L 0.03242 -0.27476 " pathEditMode="relative" rAng="0" ptsTypes="AAAA">
                                      <p:cBhvr>
                                        <p:cTn id="16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13727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-0.00023 L -0.01471 -0.00023 C -0.02122 -0.00023 -0.0293 -0.09838 -0.0293 -0.17615 L -0.0293 -0.35138 " pathEditMode="relative" rAng="0" ptsTypes="AAAA">
                                      <p:cBhvr>
                                        <p:cTn id="16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1" y="-17569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-0.0007 L 0.0358 -0.0007 C 0.05143 -0.0007 0.07161 -0.0382 0.07161 -0.06806 L 0.07161 -0.13519 " pathEditMode="relative" rAng="0" ptsTypes="AAAA">
                                      <p:cBhvr>
                                        <p:cTn id="164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-6713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-0.00069 L -0.01106 -0.00069 C -0.01601 -0.00069 -0.02213 -0.07014 -0.02213 -0.12523 L -0.02213 -0.2493 " pathEditMode="relative" rAng="0" ptsTypes="AAAA">
                                      <p:cBhvr>
                                        <p:cTn id="166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7" y="-12431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8333E-6 -0.0007 L 0.02265 -0.0007 C 0.03268 -0.0007 0.04531 -0.0294 0.04531 -0.05186 L 0.04531 -0.10162 " pathEditMode="relative" rAng="0" ptsTypes="AAAA">
                                      <p:cBhvr>
                                        <p:cTn id="168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-5046"/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125E-6 -0.00069 L 0.02226 -0.00069 C 0.03216 -0.00069 0.04466 0.01181 0.04466 0.02176 L 0.04466 0.04399 " pathEditMode="relative" rAng="0" ptsTypes="AAAA">
                                      <p:cBhvr>
                                        <p:cTn id="170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2222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95833E-6 -0.00069 L 0.0375 -0.00069 C 0.05429 -0.00069 0.07552 -0.01736 0.07552 -0.03125 L 0.07552 -0.06273 " pathEditMode="relative" rAng="0" ptsTypes="AAAA">
                                      <p:cBhvr>
                                        <p:cTn id="172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76" y="-3102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-0.00023 L -0.04192 -0.00023 C -0.06028 -0.00023 -0.08307 -0.02292 -0.08307 -0.04097 L -0.08307 -0.08148 " pathEditMode="relative" rAng="0" ptsTypes="AAAA">
                                      <p:cBhvr>
                                        <p:cTn id="174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54" y="-4074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75E-6 -0.00023 L -0.03881 -0.00023 C -0.05573 -0.00023 -0.0767 -0.0419 -0.0767 -0.07477 L -0.0767 -0.14885 " pathEditMode="relative" rAng="0" ptsTypes="AAAA">
                                      <p:cBhvr>
                                        <p:cTn id="176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41" y="-7431"/>
                                    </p:animMotion>
                                  </p:childTnLst>
                                </p:cTn>
                              </p:par>
                              <p:par>
                                <p:cTn id="177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45833E-6 -0.00023 L -0.04167 -0.00023 C -0.05976 -0.00023 -0.08216 0.05347 -0.08216 0.09584 L -0.08216 0.19167 " pathEditMode="relative" rAng="0" ptsTypes="AAAA">
                                      <p:cBhvr>
                                        <p:cTn id="178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15" y="9583"/>
                                    </p:animMotion>
                                  </p:childTnLst>
                                </p:cTn>
                              </p:par>
                              <p:par>
                                <p:cTn id="179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29167E-6 -0.00023 L 0.01979 -0.00023 C 0.02839 -0.00023 0.0392 0.06088 0.0392 0.10926 L 0.0392 0.21852 " pathEditMode="relative" rAng="0" ptsTypes="AAAA">
                                      <p:cBhvr>
                                        <p:cTn id="180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10926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875E-6 -0.00023 L 0.01758 -0.00023 C 0.02526 -0.00023 0.0349 0.02477 0.0349 0.04468 L 0.0349 0.08959 " pathEditMode="relative" rAng="0" ptsTypes="AAAA">
                                      <p:cBhvr>
                                        <p:cTn id="182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4491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875E-6 -0.00023 L 0.02149 -0.00023 C 0.03099 -0.00023 0.04284 0.08055 0.04284 0.14491 L 0.04284 0.29028 " pathEditMode="relative" rAng="0" ptsTypes="AAAA">
                                      <p:cBhvr>
                                        <p:cTn id="184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14514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-0.00023 L 0.07487 -0.00023 C 0.10794 -0.00023 0.14935 0.04838 0.14935 0.08727 L 0.14935 0.175 " pathEditMode="relative" rAng="0" ptsTypes="AAAA">
                                      <p:cBhvr>
                                        <p:cTn id="186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61" y="8750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-0.0007 L -0.0319 -0.0007 C -0.04609 -0.0007 -0.06367 -0.01968 -0.06367 -0.03472 L -0.06367 -0.06829 " pathEditMode="relative" rAng="0" ptsTypes="AAAA">
                                      <p:cBhvr>
                                        <p:cTn id="188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90" y="-3380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43" presetClass="path" presetSubtype="0" accel="81000" decel="2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7 -0.00023 L -0.00534 -0.00023 C -0.00755 -0.00023 -0.01042 0.0375 -0.01042 0.06783 L -0.01042 0.13612 " pathEditMode="relative" rAng="0" ptsTypes="AAAA">
                                      <p:cBhvr>
                                        <p:cTn id="190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1" y="6806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22" presetClass="exit" presetSubtype="8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2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2" presetClass="exit" presetSubtype="2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2" presetClass="exit" presetSubtype="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4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22" presetClass="exit" presetSubtype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0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2" presetClass="exit" presetSubtype="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0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22" presetClass="exit" presetSubtype="8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3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2" presetClass="exit" presetSubtype="4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6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2" presetClass="exit" presetSubtype="2" accel="46000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22" presetClass="exit" presetSubtype="2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2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1" grpId="1"/>
      <p:bldP spid="51" grpId="2"/>
      <p:bldP spid="25" grpId="0" animBg="1"/>
      <p:bldP spid="25" grpId="1" animBg="1"/>
      <p:bldP spid="26" grpId="0" animBg="1"/>
      <p:bldP spid="26" grpId="1" animBg="1"/>
      <p:bldP spid="41" grpId="0" animBg="1"/>
      <p:bldP spid="41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20" grpId="0" animBg="1"/>
      <p:bldP spid="20" grpId="1" animBg="1"/>
      <p:bldP spid="4" grpId="0" animBg="1"/>
      <p:bldP spid="4" grpId="1" animBg="1"/>
      <p:bldP spid="19" grpId="0" animBg="1"/>
      <p:bldP spid="19" grpId="1" animBg="1"/>
      <p:bldP spid="22" grpId="0" animBg="1"/>
      <p:bldP spid="22" grpId="1" animBg="1"/>
      <p:bldP spid="23" grpId="0" animBg="1"/>
      <p:bldP spid="23" grpId="1" animBg="1"/>
      <p:bldP spid="27" grpId="0" animBg="1"/>
      <p:bldP spid="27" grpId="1" animBg="1"/>
      <p:bldP spid="28" grpId="0" animBg="1"/>
      <p:bldP spid="28" grpId="1" animBg="1"/>
      <p:bldP spid="5" grpId="0" animBg="1"/>
      <p:bldP spid="5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7" grpId="0" animBg="1"/>
      <p:bldP spid="7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40" grpId="0" animBg="1"/>
      <p:bldP spid="40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C4A70A1-C5CF-4C31-9DFF-D7FD65D8F9D7}"/>
              </a:ext>
            </a:extLst>
          </p:cNvPr>
          <p:cNvSpPr/>
          <p:nvPr/>
        </p:nvSpPr>
        <p:spPr>
          <a:xfrm>
            <a:off x="-7144" y="-7144"/>
            <a:ext cx="12201525" cy="6867525"/>
          </a:xfrm>
          <a:custGeom>
            <a:avLst/>
            <a:gdLst>
              <a:gd name="connsiteX0" fmla="*/ 10087927 w 12201525"/>
              <a:gd name="connsiteY0" fmla="*/ 7144 h 6867525"/>
              <a:gd name="connsiteX1" fmla="*/ 8134541 w 12201525"/>
              <a:gd name="connsiteY1" fmla="*/ 465296 h 6867525"/>
              <a:gd name="connsiteX2" fmla="*/ 8132350 w 12201525"/>
              <a:gd name="connsiteY2" fmla="*/ 455962 h 6867525"/>
              <a:gd name="connsiteX3" fmla="*/ 10046017 w 12201525"/>
              <a:gd name="connsiteY3" fmla="*/ 7144 h 6867525"/>
              <a:gd name="connsiteX4" fmla="*/ 10087927 w 12201525"/>
              <a:gd name="connsiteY4" fmla="*/ 7144 h 6867525"/>
              <a:gd name="connsiteX5" fmla="*/ 8132350 w 12201525"/>
              <a:gd name="connsiteY5" fmla="*/ 1094423 h 6867525"/>
              <a:gd name="connsiteX6" fmla="*/ 8134541 w 12201525"/>
              <a:gd name="connsiteY6" fmla="*/ 1103662 h 6867525"/>
              <a:gd name="connsiteX7" fmla="*/ 12200191 w 12201525"/>
              <a:gd name="connsiteY7" fmla="*/ 150114 h 6867525"/>
              <a:gd name="connsiteX8" fmla="*/ 12200191 w 12201525"/>
              <a:gd name="connsiteY8" fmla="*/ 140303 h 6867525"/>
              <a:gd name="connsiteX9" fmla="*/ 8132350 w 12201525"/>
              <a:gd name="connsiteY9" fmla="*/ 1094423 h 6867525"/>
              <a:gd name="connsiteX10" fmla="*/ 8132350 w 12201525"/>
              <a:gd name="connsiteY10" fmla="*/ 1732788 h 6867525"/>
              <a:gd name="connsiteX11" fmla="*/ 8134541 w 12201525"/>
              <a:gd name="connsiteY11" fmla="*/ 1742027 h 6867525"/>
              <a:gd name="connsiteX12" fmla="*/ 12200191 w 12201525"/>
              <a:gd name="connsiteY12" fmla="*/ 788480 h 6867525"/>
              <a:gd name="connsiteX13" fmla="*/ 12200191 w 12201525"/>
              <a:gd name="connsiteY13" fmla="*/ 778764 h 6867525"/>
              <a:gd name="connsiteX14" fmla="*/ 8132350 w 12201525"/>
              <a:gd name="connsiteY14" fmla="*/ 1732788 h 6867525"/>
              <a:gd name="connsiteX15" fmla="*/ 8132350 w 12201525"/>
              <a:gd name="connsiteY15" fmla="*/ 2371154 h 6867525"/>
              <a:gd name="connsiteX16" fmla="*/ 8134541 w 12201525"/>
              <a:gd name="connsiteY16" fmla="*/ 2380488 h 6867525"/>
              <a:gd name="connsiteX17" fmla="*/ 12200191 w 12201525"/>
              <a:gd name="connsiteY17" fmla="*/ 1426940 h 6867525"/>
              <a:gd name="connsiteX18" fmla="*/ 12200191 w 12201525"/>
              <a:gd name="connsiteY18" fmla="*/ 1417130 h 6867525"/>
              <a:gd name="connsiteX19" fmla="*/ 8132350 w 12201525"/>
              <a:gd name="connsiteY19" fmla="*/ 2371154 h 6867525"/>
              <a:gd name="connsiteX20" fmla="*/ 8132350 w 12201525"/>
              <a:gd name="connsiteY20" fmla="*/ 3009614 h 6867525"/>
              <a:gd name="connsiteX21" fmla="*/ 8134541 w 12201525"/>
              <a:gd name="connsiteY21" fmla="*/ 3018854 h 6867525"/>
              <a:gd name="connsiteX22" fmla="*/ 12200191 w 12201525"/>
              <a:gd name="connsiteY22" fmla="*/ 2065306 h 6867525"/>
              <a:gd name="connsiteX23" fmla="*/ 12200191 w 12201525"/>
              <a:gd name="connsiteY23" fmla="*/ 2055495 h 6867525"/>
              <a:gd name="connsiteX24" fmla="*/ 8132350 w 12201525"/>
              <a:gd name="connsiteY24" fmla="*/ 3009614 h 6867525"/>
              <a:gd name="connsiteX25" fmla="*/ 8132350 w 12201525"/>
              <a:gd name="connsiteY25" fmla="*/ 3647980 h 6867525"/>
              <a:gd name="connsiteX26" fmla="*/ 8134541 w 12201525"/>
              <a:gd name="connsiteY26" fmla="*/ 3657219 h 6867525"/>
              <a:gd name="connsiteX27" fmla="*/ 12200191 w 12201525"/>
              <a:gd name="connsiteY27" fmla="*/ 2703671 h 6867525"/>
              <a:gd name="connsiteX28" fmla="*/ 12200191 w 12201525"/>
              <a:gd name="connsiteY28" fmla="*/ 2693861 h 6867525"/>
              <a:gd name="connsiteX29" fmla="*/ 8132350 w 12201525"/>
              <a:gd name="connsiteY29" fmla="*/ 3647980 h 6867525"/>
              <a:gd name="connsiteX30" fmla="*/ 8132350 w 12201525"/>
              <a:gd name="connsiteY30" fmla="*/ 4286346 h 6867525"/>
              <a:gd name="connsiteX31" fmla="*/ 8134541 w 12201525"/>
              <a:gd name="connsiteY31" fmla="*/ 4295680 h 6867525"/>
              <a:gd name="connsiteX32" fmla="*/ 12200191 w 12201525"/>
              <a:gd name="connsiteY32" fmla="*/ 3342132 h 6867525"/>
              <a:gd name="connsiteX33" fmla="*/ 12200191 w 12201525"/>
              <a:gd name="connsiteY33" fmla="*/ 3332321 h 6867525"/>
              <a:gd name="connsiteX34" fmla="*/ 8132350 w 12201525"/>
              <a:gd name="connsiteY34" fmla="*/ 4286346 h 6867525"/>
              <a:gd name="connsiteX35" fmla="*/ 8132350 w 12201525"/>
              <a:gd name="connsiteY35" fmla="*/ 4924806 h 6867525"/>
              <a:gd name="connsiteX36" fmla="*/ 8134541 w 12201525"/>
              <a:gd name="connsiteY36" fmla="*/ 4934046 h 6867525"/>
              <a:gd name="connsiteX37" fmla="*/ 12200191 w 12201525"/>
              <a:gd name="connsiteY37" fmla="*/ 3980498 h 6867525"/>
              <a:gd name="connsiteX38" fmla="*/ 12200191 w 12201525"/>
              <a:gd name="connsiteY38" fmla="*/ 3970687 h 6867525"/>
              <a:gd name="connsiteX39" fmla="*/ 8132350 w 12201525"/>
              <a:gd name="connsiteY39" fmla="*/ 4924806 h 6867525"/>
              <a:gd name="connsiteX40" fmla="*/ 8132350 w 12201525"/>
              <a:gd name="connsiteY40" fmla="*/ 5563172 h 6867525"/>
              <a:gd name="connsiteX41" fmla="*/ 8134541 w 12201525"/>
              <a:gd name="connsiteY41" fmla="*/ 5572411 h 6867525"/>
              <a:gd name="connsiteX42" fmla="*/ 12200191 w 12201525"/>
              <a:gd name="connsiteY42" fmla="*/ 4618863 h 6867525"/>
              <a:gd name="connsiteX43" fmla="*/ 12200191 w 12201525"/>
              <a:gd name="connsiteY43" fmla="*/ 4609053 h 6867525"/>
              <a:gd name="connsiteX44" fmla="*/ 8132350 w 12201525"/>
              <a:gd name="connsiteY44" fmla="*/ 5563172 h 6867525"/>
              <a:gd name="connsiteX45" fmla="*/ 8132350 w 12201525"/>
              <a:gd name="connsiteY45" fmla="*/ 6201537 h 6867525"/>
              <a:gd name="connsiteX46" fmla="*/ 8134541 w 12201525"/>
              <a:gd name="connsiteY46" fmla="*/ 6210776 h 6867525"/>
              <a:gd name="connsiteX47" fmla="*/ 12200191 w 12201525"/>
              <a:gd name="connsiteY47" fmla="*/ 5257229 h 6867525"/>
              <a:gd name="connsiteX48" fmla="*/ 12200191 w 12201525"/>
              <a:gd name="connsiteY48" fmla="*/ 5247513 h 6867525"/>
              <a:gd name="connsiteX49" fmla="*/ 8132350 w 12201525"/>
              <a:gd name="connsiteY49" fmla="*/ 6201537 h 6867525"/>
              <a:gd name="connsiteX50" fmla="*/ 8132350 w 12201525"/>
              <a:gd name="connsiteY50" fmla="*/ 6839903 h 6867525"/>
              <a:gd name="connsiteX51" fmla="*/ 8134541 w 12201525"/>
              <a:gd name="connsiteY51" fmla="*/ 6849237 h 6867525"/>
              <a:gd name="connsiteX52" fmla="*/ 12200191 w 12201525"/>
              <a:gd name="connsiteY52" fmla="*/ 5895689 h 6867525"/>
              <a:gd name="connsiteX53" fmla="*/ 12200191 w 12201525"/>
              <a:gd name="connsiteY53" fmla="*/ 5885879 h 6867525"/>
              <a:gd name="connsiteX54" fmla="*/ 8132350 w 12201525"/>
              <a:gd name="connsiteY54" fmla="*/ 6839903 h 6867525"/>
              <a:gd name="connsiteX55" fmla="*/ 10746867 w 12201525"/>
              <a:gd name="connsiteY55" fmla="*/ 6865144 h 6867525"/>
              <a:gd name="connsiteX56" fmla="*/ 10788682 w 12201525"/>
              <a:gd name="connsiteY56" fmla="*/ 6865144 h 6867525"/>
              <a:gd name="connsiteX57" fmla="*/ 12200191 w 12201525"/>
              <a:gd name="connsiteY57" fmla="*/ 6534055 h 6867525"/>
              <a:gd name="connsiteX58" fmla="*/ 12200191 w 12201525"/>
              <a:gd name="connsiteY58" fmla="*/ 6524244 h 6867525"/>
              <a:gd name="connsiteX59" fmla="*/ 10746867 w 12201525"/>
              <a:gd name="connsiteY59" fmla="*/ 6865144 h 6867525"/>
              <a:gd name="connsiteX60" fmla="*/ 2663381 w 12201525"/>
              <a:gd name="connsiteY60" fmla="*/ 7144 h 6867525"/>
              <a:gd name="connsiteX61" fmla="*/ 2621661 w 12201525"/>
              <a:gd name="connsiteY61" fmla="*/ 7144 h 6867525"/>
              <a:gd name="connsiteX62" fmla="*/ 4574953 w 12201525"/>
              <a:gd name="connsiteY62" fmla="*/ 465296 h 6867525"/>
              <a:gd name="connsiteX63" fmla="*/ 4577144 w 12201525"/>
              <a:gd name="connsiteY63" fmla="*/ 455962 h 6867525"/>
              <a:gd name="connsiteX64" fmla="*/ 2663381 w 12201525"/>
              <a:gd name="connsiteY64" fmla="*/ 7144 h 6867525"/>
              <a:gd name="connsiteX65" fmla="*/ 4577144 w 12201525"/>
              <a:gd name="connsiteY65" fmla="*/ 1094423 h 6867525"/>
              <a:gd name="connsiteX66" fmla="*/ 9335 w 12201525"/>
              <a:gd name="connsiteY66" fmla="*/ 23051 h 6867525"/>
              <a:gd name="connsiteX67" fmla="*/ 7144 w 12201525"/>
              <a:gd name="connsiteY67" fmla="*/ 32385 h 6867525"/>
              <a:gd name="connsiteX68" fmla="*/ 4574953 w 12201525"/>
              <a:gd name="connsiteY68" fmla="*/ 1103757 h 6867525"/>
              <a:gd name="connsiteX69" fmla="*/ 4577144 w 12201525"/>
              <a:gd name="connsiteY69" fmla="*/ 1094423 h 6867525"/>
              <a:gd name="connsiteX70" fmla="*/ 4577144 w 12201525"/>
              <a:gd name="connsiteY70" fmla="*/ 1732788 h 6867525"/>
              <a:gd name="connsiteX71" fmla="*/ 9335 w 12201525"/>
              <a:gd name="connsiteY71" fmla="*/ 661511 h 6867525"/>
              <a:gd name="connsiteX72" fmla="*/ 7144 w 12201525"/>
              <a:gd name="connsiteY72" fmla="*/ 670751 h 6867525"/>
              <a:gd name="connsiteX73" fmla="*/ 4574953 w 12201525"/>
              <a:gd name="connsiteY73" fmla="*/ 1742123 h 6867525"/>
              <a:gd name="connsiteX74" fmla="*/ 4577144 w 12201525"/>
              <a:gd name="connsiteY74" fmla="*/ 1732788 h 6867525"/>
              <a:gd name="connsiteX75" fmla="*/ 4577144 w 12201525"/>
              <a:gd name="connsiteY75" fmla="*/ 2371154 h 6867525"/>
              <a:gd name="connsiteX76" fmla="*/ 9335 w 12201525"/>
              <a:gd name="connsiteY76" fmla="*/ 1299877 h 6867525"/>
              <a:gd name="connsiteX77" fmla="*/ 7144 w 12201525"/>
              <a:gd name="connsiteY77" fmla="*/ 1309116 h 6867525"/>
              <a:gd name="connsiteX78" fmla="*/ 4574953 w 12201525"/>
              <a:gd name="connsiteY78" fmla="*/ 2380488 h 6867525"/>
              <a:gd name="connsiteX79" fmla="*/ 4577144 w 12201525"/>
              <a:gd name="connsiteY79" fmla="*/ 2371154 h 6867525"/>
              <a:gd name="connsiteX80" fmla="*/ 4577144 w 12201525"/>
              <a:gd name="connsiteY80" fmla="*/ 3009614 h 6867525"/>
              <a:gd name="connsiteX81" fmla="*/ 9335 w 12201525"/>
              <a:gd name="connsiteY81" fmla="*/ 1938242 h 6867525"/>
              <a:gd name="connsiteX82" fmla="*/ 7144 w 12201525"/>
              <a:gd name="connsiteY82" fmla="*/ 1947482 h 6867525"/>
              <a:gd name="connsiteX83" fmla="*/ 4574953 w 12201525"/>
              <a:gd name="connsiteY83" fmla="*/ 3018854 h 6867525"/>
              <a:gd name="connsiteX84" fmla="*/ 4577144 w 12201525"/>
              <a:gd name="connsiteY84" fmla="*/ 3009614 h 6867525"/>
              <a:gd name="connsiteX85" fmla="*/ 4577144 w 12201525"/>
              <a:gd name="connsiteY85" fmla="*/ 3647980 h 6867525"/>
              <a:gd name="connsiteX86" fmla="*/ 9335 w 12201525"/>
              <a:gd name="connsiteY86" fmla="*/ 2576608 h 6867525"/>
              <a:gd name="connsiteX87" fmla="*/ 7144 w 12201525"/>
              <a:gd name="connsiteY87" fmla="*/ 2585942 h 6867525"/>
              <a:gd name="connsiteX88" fmla="*/ 4574953 w 12201525"/>
              <a:gd name="connsiteY88" fmla="*/ 3657314 h 6867525"/>
              <a:gd name="connsiteX89" fmla="*/ 4577144 w 12201525"/>
              <a:gd name="connsiteY89" fmla="*/ 3647980 h 6867525"/>
              <a:gd name="connsiteX90" fmla="*/ 4577144 w 12201525"/>
              <a:gd name="connsiteY90" fmla="*/ 4286346 h 6867525"/>
              <a:gd name="connsiteX91" fmla="*/ 9335 w 12201525"/>
              <a:gd name="connsiteY91" fmla="*/ 3215069 h 6867525"/>
              <a:gd name="connsiteX92" fmla="*/ 7144 w 12201525"/>
              <a:gd name="connsiteY92" fmla="*/ 3224308 h 6867525"/>
              <a:gd name="connsiteX93" fmla="*/ 4574953 w 12201525"/>
              <a:gd name="connsiteY93" fmla="*/ 4295680 h 6867525"/>
              <a:gd name="connsiteX94" fmla="*/ 4577144 w 12201525"/>
              <a:gd name="connsiteY94" fmla="*/ 4286346 h 6867525"/>
              <a:gd name="connsiteX95" fmla="*/ 4577144 w 12201525"/>
              <a:gd name="connsiteY95" fmla="*/ 4924806 h 6867525"/>
              <a:gd name="connsiteX96" fmla="*/ 9335 w 12201525"/>
              <a:gd name="connsiteY96" fmla="*/ 3853434 h 6867525"/>
              <a:gd name="connsiteX97" fmla="*/ 7144 w 12201525"/>
              <a:gd name="connsiteY97" fmla="*/ 3862673 h 6867525"/>
              <a:gd name="connsiteX98" fmla="*/ 4574953 w 12201525"/>
              <a:gd name="connsiteY98" fmla="*/ 4934046 h 6867525"/>
              <a:gd name="connsiteX99" fmla="*/ 4577144 w 12201525"/>
              <a:gd name="connsiteY99" fmla="*/ 4924806 h 6867525"/>
              <a:gd name="connsiteX100" fmla="*/ 4577144 w 12201525"/>
              <a:gd name="connsiteY100" fmla="*/ 5563172 h 6867525"/>
              <a:gd name="connsiteX101" fmla="*/ 9335 w 12201525"/>
              <a:gd name="connsiteY101" fmla="*/ 4491800 h 6867525"/>
              <a:gd name="connsiteX102" fmla="*/ 7144 w 12201525"/>
              <a:gd name="connsiteY102" fmla="*/ 4501134 h 6867525"/>
              <a:gd name="connsiteX103" fmla="*/ 4574953 w 12201525"/>
              <a:gd name="connsiteY103" fmla="*/ 5572506 h 6867525"/>
              <a:gd name="connsiteX104" fmla="*/ 4577144 w 12201525"/>
              <a:gd name="connsiteY104" fmla="*/ 5563172 h 6867525"/>
              <a:gd name="connsiteX105" fmla="*/ 4577144 w 12201525"/>
              <a:gd name="connsiteY105" fmla="*/ 6201537 h 6867525"/>
              <a:gd name="connsiteX106" fmla="*/ 9335 w 12201525"/>
              <a:gd name="connsiteY106" fmla="*/ 5130260 h 6867525"/>
              <a:gd name="connsiteX107" fmla="*/ 7144 w 12201525"/>
              <a:gd name="connsiteY107" fmla="*/ 5139500 h 6867525"/>
              <a:gd name="connsiteX108" fmla="*/ 4574953 w 12201525"/>
              <a:gd name="connsiteY108" fmla="*/ 6210776 h 6867525"/>
              <a:gd name="connsiteX109" fmla="*/ 4577144 w 12201525"/>
              <a:gd name="connsiteY109" fmla="*/ 6201537 h 6867525"/>
              <a:gd name="connsiteX110" fmla="*/ 4577144 w 12201525"/>
              <a:gd name="connsiteY110" fmla="*/ 6839903 h 6867525"/>
              <a:gd name="connsiteX111" fmla="*/ 9335 w 12201525"/>
              <a:gd name="connsiteY111" fmla="*/ 5768626 h 6867525"/>
              <a:gd name="connsiteX112" fmla="*/ 7144 w 12201525"/>
              <a:gd name="connsiteY112" fmla="*/ 5777865 h 6867525"/>
              <a:gd name="connsiteX113" fmla="*/ 4574953 w 12201525"/>
              <a:gd name="connsiteY113" fmla="*/ 6849237 h 6867525"/>
              <a:gd name="connsiteX114" fmla="*/ 4577144 w 12201525"/>
              <a:gd name="connsiteY114" fmla="*/ 6839903 h 6867525"/>
              <a:gd name="connsiteX115" fmla="*/ 9239 w 12201525"/>
              <a:gd name="connsiteY115" fmla="*/ 6406992 h 6867525"/>
              <a:gd name="connsiteX116" fmla="*/ 8192 w 12201525"/>
              <a:gd name="connsiteY116" fmla="*/ 6411659 h 6867525"/>
              <a:gd name="connsiteX117" fmla="*/ 7144 w 12201525"/>
              <a:gd name="connsiteY117" fmla="*/ 6416326 h 6867525"/>
              <a:gd name="connsiteX118" fmla="*/ 8192 w 12201525"/>
              <a:gd name="connsiteY118" fmla="*/ 6416611 h 6867525"/>
              <a:gd name="connsiteX119" fmla="*/ 1920812 w 12201525"/>
              <a:gd name="connsiteY119" fmla="*/ 6865144 h 6867525"/>
              <a:gd name="connsiteX120" fmla="*/ 1962626 w 12201525"/>
              <a:gd name="connsiteY120" fmla="*/ 6865144 h 6867525"/>
              <a:gd name="connsiteX121" fmla="*/ 9239 w 12201525"/>
              <a:gd name="connsiteY121" fmla="*/ 6406992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12201525" h="6867525">
                <a:moveTo>
                  <a:pt x="10087927" y="7144"/>
                </a:moveTo>
                <a:lnTo>
                  <a:pt x="8134541" y="465296"/>
                </a:lnTo>
                <a:lnTo>
                  <a:pt x="8132350" y="455962"/>
                </a:lnTo>
                <a:lnTo>
                  <a:pt x="10046017" y="7144"/>
                </a:lnTo>
                <a:lnTo>
                  <a:pt x="10087927" y="7144"/>
                </a:lnTo>
                <a:close/>
                <a:moveTo>
                  <a:pt x="8132350" y="1094423"/>
                </a:moveTo>
                <a:lnTo>
                  <a:pt x="8134541" y="1103662"/>
                </a:lnTo>
                <a:lnTo>
                  <a:pt x="12200191" y="150114"/>
                </a:lnTo>
                <a:lnTo>
                  <a:pt x="12200191" y="140303"/>
                </a:lnTo>
                <a:lnTo>
                  <a:pt x="8132350" y="1094423"/>
                </a:lnTo>
                <a:close/>
                <a:moveTo>
                  <a:pt x="8132350" y="1732788"/>
                </a:moveTo>
                <a:lnTo>
                  <a:pt x="8134541" y="1742027"/>
                </a:lnTo>
                <a:lnTo>
                  <a:pt x="12200191" y="788480"/>
                </a:lnTo>
                <a:lnTo>
                  <a:pt x="12200191" y="778764"/>
                </a:lnTo>
                <a:lnTo>
                  <a:pt x="8132350" y="1732788"/>
                </a:lnTo>
                <a:close/>
                <a:moveTo>
                  <a:pt x="8132350" y="2371154"/>
                </a:moveTo>
                <a:lnTo>
                  <a:pt x="8134541" y="2380488"/>
                </a:lnTo>
                <a:lnTo>
                  <a:pt x="12200191" y="1426940"/>
                </a:lnTo>
                <a:lnTo>
                  <a:pt x="12200191" y="1417130"/>
                </a:lnTo>
                <a:lnTo>
                  <a:pt x="8132350" y="2371154"/>
                </a:lnTo>
                <a:close/>
                <a:moveTo>
                  <a:pt x="8132350" y="3009614"/>
                </a:moveTo>
                <a:lnTo>
                  <a:pt x="8134541" y="3018854"/>
                </a:lnTo>
                <a:lnTo>
                  <a:pt x="12200191" y="2065306"/>
                </a:lnTo>
                <a:lnTo>
                  <a:pt x="12200191" y="2055495"/>
                </a:lnTo>
                <a:lnTo>
                  <a:pt x="8132350" y="3009614"/>
                </a:lnTo>
                <a:close/>
                <a:moveTo>
                  <a:pt x="8132350" y="3647980"/>
                </a:moveTo>
                <a:lnTo>
                  <a:pt x="8134541" y="3657219"/>
                </a:lnTo>
                <a:lnTo>
                  <a:pt x="12200191" y="2703671"/>
                </a:lnTo>
                <a:lnTo>
                  <a:pt x="12200191" y="2693861"/>
                </a:lnTo>
                <a:lnTo>
                  <a:pt x="8132350" y="3647980"/>
                </a:lnTo>
                <a:close/>
                <a:moveTo>
                  <a:pt x="8132350" y="4286346"/>
                </a:moveTo>
                <a:lnTo>
                  <a:pt x="8134541" y="4295680"/>
                </a:lnTo>
                <a:lnTo>
                  <a:pt x="12200191" y="3342132"/>
                </a:lnTo>
                <a:lnTo>
                  <a:pt x="12200191" y="3332321"/>
                </a:lnTo>
                <a:lnTo>
                  <a:pt x="8132350" y="4286346"/>
                </a:lnTo>
                <a:close/>
                <a:moveTo>
                  <a:pt x="8132350" y="4924806"/>
                </a:moveTo>
                <a:lnTo>
                  <a:pt x="8134541" y="4934046"/>
                </a:lnTo>
                <a:lnTo>
                  <a:pt x="12200191" y="3980498"/>
                </a:lnTo>
                <a:lnTo>
                  <a:pt x="12200191" y="3970687"/>
                </a:lnTo>
                <a:lnTo>
                  <a:pt x="8132350" y="4924806"/>
                </a:lnTo>
                <a:close/>
                <a:moveTo>
                  <a:pt x="8132350" y="5563172"/>
                </a:moveTo>
                <a:lnTo>
                  <a:pt x="8134541" y="5572411"/>
                </a:lnTo>
                <a:lnTo>
                  <a:pt x="12200191" y="4618863"/>
                </a:lnTo>
                <a:lnTo>
                  <a:pt x="12200191" y="4609053"/>
                </a:lnTo>
                <a:lnTo>
                  <a:pt x="8132350" y="5563172"/>
                </a:lnTo>
                <a:close/>
                <a:moveTo>
                  <a:pt x="8132350" y="6201537"/>
                </a:moveTo>
                <a:lnTo>
                  <a:pt x="8134541" y="6210776"/>
                </a:lnTo>
                <a:lnTo>
                  <a:pt x="12200191" y="5257229"/>
                </a:lnTo>
                <a:lnTo>
                  <a:pt x="12200191" y="5247513"/>
                </a:lnTo>
                <a:lnTo>
                  <a:pt x="8132350" y="6201537"/>
                </a:lnTo>
                <a:close/>
                <a:moveTo>
                  <a:pt x="8132350" y="6839903"/>
                </a:moveTo>
                <a:lnTo>
                  <a:pt x="8134541" y="6849237"/>
                </a:lnTo>
                <a:lnTo>
                  <a:pt x="12200191" y="5895689"/>
                </a:lnTo>
                <a:lnTo>
                  <a:pt x="12200191" y="5885879"/>
                </a:lnTo>
                <a:lnTo>
                  <a:pt x="8132350" y="6839903"/>
                </a:lnTo>
                <a:close/>
                <a:moveTo>
                  <a:pt x="10746867" y="6865144"/>
                </a:moveTo>
                <a:lnTo>
                  <a:pt x="10788682" y="6865144"/>
                </a:lnTo>
                <a:lnTo>
                  <a:pt x="12200191" y="6534055"/>
                </a:lnTo>
                <a:lnTo>
                  <a:pt x="12200191" y="6524244"/>
                </a:lnTo>
                <a:lnTo>
                  <a:pt x="10746867" y="6865144"/>
                </a:lnTo>
                <a:close/>
                <a:moveTo>
                  <a:pt x="2663381" y="7144"/>
                </a:moveTo>
                <a:lnTo>
                  <a:pt x="2621661" y="7144"/>
                </a:lnTo>
                <a:lnTo>
                  <a:pt x="4574953" y="465296"/>
                </a:lnTo>
                <a:lnTo>
                  <a:pt x="4577144" y="455962"/>
                </a:lnTo>
                <a:lnTo>
                  <a:pt x="2663381" y="7144"/>
                </a:lnTo>
                <a:close/>
                <a:moveTo>
                  <a:pt x="4577144" y="1094423"/>
                </a:moveTo>
                <a:lnTo>
                  <a:pt x="9335" y="23051"/>
                </a:lnTo>
                <a:lnTo>
                  <a:pt x="7144" y="32385"/>
                </a:lnTo>
                <a:lnTo>
                  <a:pt x="4574953" y="1103757"/>
                </a:lnTo>
                <a:lnTo>
                  <a:pt x="4577144" y="1094423"/>
                </a:lnTo>
                <a:close/>
                <a:moveTo>
                  <a:pt x="4577144" y="1732788"/>
                </a:moveTo>
                <a:lnTo>
                  <a:pt x="9335" y="661511"/>
                </a:lnTo>
                <a:lnTo>
                  <a:pt x="7144" y="670751"/>
                </a:lnTo>
                <a:lnTo>
                  <a:pt x="4574953" y="1742123"/>
                </a:lnTo>
                <a:lnTo>
                  <a:pt x="4577144" y="1732788"/>
                </a:lnTo>
                <a:close/>
                <a:moveTo>
                  <a:pt x="4577144" y="2371154"/>
                </a:moveTo>
                <a:lnTo>
                  <a:pt x="9335" y="1299877"/>
                </a:lnTo>
                <a:lnTo>
                  <a:pt x="7144" y="1309116"/>
                </a:lnTo>
                <a:lnTo>
                  <a:pt x="4574953" y="2380488"/>
                </a:lnTo>
                <a:lnTo>
                  <a:pt x="4577144" y="2371154"/>
                </a:lnTo>
                <a:close/>
                <a:moveTo>
                  <a:pt x="4577144" y="3009614"/>
                </a:moveTo>
                <a:lnTo>
                  <a:pt x="9335" y="1938242"/>
                </a:lnTo>
                <a:lnTo>
                  <a:pt x="7144" y="1947482"/>
                </a:lnTo>
                <a:lnTo>
                  <a:pt x="4574953" y="3018854"/>
                </a:lnTo>
                <a:lnTo>
                  <a:pt x="4577144" y="3009614"/>
                </a:lnTo>
                <a:close/>
                <a:moveTo>
                  <a:pt x="4577144" y="3647980"/>
                </a:moveTo>
                <a:lnTo>
                  <a:pt x="9335" y="2576608"/>
                </a:lnTo>
                <a:lnTo>
                  <a:pt x="7144" y="2585942"/>
                </a:lnTo>
                <a:lnTo>
                  <a:pt x="4574953" y="3657314"/>
                </a:lnTo>
                <a:lnTo>
                  <a:pt x="4577144" y="3647980"/>
                </a:lnTo>
                <a:close/>
                <a:moveTo>
                  <a:pt x="4577144" y="4286346"/>
                </a:moveTo>
                <a:lnTo>
                  <a:pt x="9335" y="3215069"/>
                </a:lnTo>
                <a:lnTo>
                  <a:pt x="7144" y="3224308"/>
                </a:lnTo>
                <a:lnTo>
                  <a:pt x="4574953" y="4295680"/>
                </a:lnTo>
                <a:lnTo>
                  <a:pt x="4577144" y="4286346"/>
                </a:lnTo>
                <a:close/>
                <a:moveTo>
                  <a:pt x="4577144" y="4924806"/>
                </a:moveTo>
                <a:lnTo>
                  <a:pt x="9335" y="3853434"/>
                </a:lnTo>
                <a:lnTo>
                  <a:pt x="7144" y="3862673"/>
                </a:lnTo>
                <a:lnTo>
                  <a:pt x="4574953" y="4934046"/>
                </a:lnTo>
                <a:lnTo>
                  <a:pt x="4577144" y="4924806"/>
                </a:lnTo>
                <a:close/>
                <a:moveTo>
                  <a:pt x="4577144" y="5563172"/>
                </a:moveTo>
                <a:lnTo>
                  <a:pt x="9335" y="4491800"/>
                </a:lnTo>
                <a:lnTo>
                  <a:pt x="7144" y="4501134"/>
                </a:lnTo>
                <a:lnTo>
                  <a:pt x="4574953" y="5572506"/>
                </a:lnTo>
                <a:lnTo>
                  <a:pt x="4577144" y="5563172"/>
                </a:lnTo>
                <a:close/>
                <a:moveTo>
                  <a:pt x="4577144" y="6201537"/>
                </a:moveTo>
                <a:lnTo>
                  <a:pt x="9335" y="5130260"/>
                </a:lnTo>
                <a:lnTo>
                  <a:pt x="7144" y="5139500"/>
                </a:lnTo>
                <a:lnTo>
                  <a:pt x="4574953" y="6210776"/>
                </a:lnTo>
                <a:lnTo>
                  <a:pt x="4577144" y="6201537"/>
                </a:lnTo>
                <a:close/>
                <a:moveTo>
                  <a:pt x="4577144" y="6839903"/>
                </a:moveTo>
                <a:lnTo>
                  <a:pt x="9335" y="5768626"/>
                </a:lnTo>
                <a:lnTo>
                  <a:pt x="7144" y="5777865"/>
                </a:lnTo>
                <a:lnTo>
                  <a:pt x="4574953" y="6849237"/>
                </a:lnTo>
                <a:lnTo>
                  <a:pt x="4577144" y="6839903"/>
                </a:lnTo>
                <a:close/>
                <a:moveTo>
                  <a:pt x="9239" y="6406992"/>
                </a:moveTo>
                <a:lnTo>
                  <a:pt x="8192" y="6411659"/>
                </a:lnTo>
                <a:lnTo>
                  <a:pt x="7144" y="6416326"/>
                </a:lnTo>
                <a:lnTo>
                  <a:pt x="8192" y="6416611"/>
                </a:lnTo>
                <a:lnTo>
                  <a:pt x="1920812" y="6865144"/>
                </a:lnTo>
                <a:lnTo>
                  <a:pt x="1962626" y="6865144"/>
                </a:lnTo>
                <a:lnTo>
                  <a:pt x="9239" y="6406992"/>
                </a:ln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7A1D1A0-3DC3-4F34-B721-352D5817FF15}"/>
              </a:ext>
            </a:extLst>
          </p:cNvPr>
          <p:cNvSpPr/>
          <p:nvPr/>
        </p:nvSpPr>
        <p:spPr>
          <a:xfrm>
            <a:off x="2914079" y="-7144"/>
            <a:ext cx="6362700" cy="6867525"/>
          </a:xfrm>
          <a:custGeom>
            <a:avLst/>
            <a:gdLst>
              <a:gd name="connsiteX0" fmla="*/ 7144 w 6362700"/>
              <a:gd name="connsiteY0" fmla="*/ 7144 h 6867525"/>
              <a:gd name="connsiteX1" fmla="*/ 6358890 w 6362700"/>
              <a:gd name="connsiteY1" fmla="*/ 7144 h 6867525"/>
              <a:gd name="connsiteX2" fmla="*/ 6358890 w 6362700"/>
              <a:gd name="connsiteY2" fmla="*/ 6865144 h 6867525"/>
              <a:gd name="connsiteX3" fmla="*/ 7143 w 6362700"/>
              <a:gd name="connsiteY3" fmla="*/ 6865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62700" h="6867525">
                <a:moveTo>
                  <a:pt x="7144" y="7144"/>
                </a:moveTo>
                <a:lnTo>
                  <a:pt x="6358890" y="7144"/>
                </a:lnTo>
                <a:lnTo>
                  <a:pt x="6358890" y="6865144"/>
                </a:lnTo>
                <a:lnTo>
                  <a:pt x="7143" y="6865144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E6867A9-4783-46CB-889C-607E0C952DB7}"/>
              </a:ext>
            </a:extLst>
          </p:cNvPr>
          <p:cNvSpPr/>
          <p:nvPr/>
        </p:nvSpPr>
        <p:spPr>
          <a:xfrm>
            <a:off x="3820192" y="5498878"/>
            <a:ext cx="4552950" cy="1362075"/>
          </a:xfrm>
          <a:custGeom>
            <a:avLst/>
            <a:gdLst>
              <a:gd name="connsiteX0" fmla="*/ 7144 w 4552950"/>
              <a:gd name="connsiteY0" fmla="*/ 1359122 h 1362075"/>
              <a:gd name="connsiteX1" fmla="*/ 7144 w 4552950"/>
              <a:gd name="connsiteY1" fmla="*/ 1359122 h 1362075"/>
              <a:gd name="connsiteX2" fmla="*/ 1359122 w 4552950"/>
              <a:gd name="connsiteY2" fmla="*/ 7144 h 1362075"/>
              <a:gd name="connsiteX3" fmla="*/ 3194685 w 4552950"/>
              <a:gd name="connsiteY3" fmla="*/ 7144 h 1362075"/>
              <a:gd name="connsiteX4" fmla="*/ 4546663 w 4552950"/>
              <a:gd name="connsiteY4" fmla="*/ 1359122 h 1362075"/>
              <a:gd name="connsiteX5" fmla="*/ 4546663 w 4552950"/>
              <a:gd name="connsiteY5" fmla="*/ 1359122 h 1362075"/>
              <a:gd name="connsiteX6" fmla="*/ 7144 w 4552950"/>
              <a:gd name="connsiteY6" fmla="*/ 1359122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52950" h="1362075">
                <a:moveTo>
                  <a:pt x="7144" y="1359122"/>
                </a:moveTo>
                <a:lnTo>
                  <a:pt x="7144" y="1359122"/>
                </a:lnTo>
                <a:cubicBezTo>
                  <a:pt x="7144" y="612457"/>
                  <a:pt x="612457" y="7144"/>
                  <a:pt x="1359122" y="7144"/>
                </a:cubicBezTo>
                <a:lnTo>
                  <a:pt x="3194685" y="7144"/>
                </a:lnTo>
                <a:cubicBezTo>
                  <a:pt x="3941350" y="7144"/>
                  <a:pt x="4546663" y="612457"/>
                  <a:pt x="4546663" y="1359122"/>
                </a:cubicBezTo>
                <a:lnTo>
                  <a:pt x="4546663" y="1359122"/>
                </a:lnTo>
                <a:lnTo>
                  <a:pt x="7144" y="1359122"/>
                </a:ln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5CD2FE6-76B4-43EB-A996-22126A3876DE}"/>
              </a:ext>
            </a:extLst>
          </p:cNvPr>
          <p:cNvSpPr/>
          <p:nvPr/>
        </p:nvSpPr>
        <p:spPr>
          <a:xfrm>
            <a:off x="3820192" y="-7144"/>
            <a:ext cx="4552950" cy="1362075"/>
          </a:xfrm>
          <a:custGeom>
            <a:avLst/>
            <a:gdLst>
              <a:gd name="connsiteX0" fmla="*/ 4546663 w 4552950"/>
              <a:gd name="connsiteY0" fmla="*/ 7144 h 1362075"/>
              <a:gd name="connsiteX1" fmla="*/ 4546663 w 4552950"/>
              <a:gd name="connsiteY1" fmla="*/ 7144 h 1362075"/>
              <a:gd name="connsiteX2" fmla="*/ 3194685 w 4552950"/>
              <a:gd name="connsiteY2" fmla="*/ 1359122 h 1362075"/>
              <a:gd name="connsiteX3" fmla="*/ 1359122 w 4552950"/>
              <a:gd name="connsiteY3" fmla="*/ 1359122 h 1362075"/>
              <a:gd name="connsiteX4" fmla="*/ 7144 w 4552950"/>
              <a:gd name="connsiteY4" fmla="*/ 7144 h 1362075"/>
              <a:gd name="connsiteX5" fmla="*/ 7144 w 4552950"/>
              <a:gd name="connsiteY5" fmla="*/ 7144 h 1362075"/>
              <a:gd name="connsiteX6" fmla="*/ 4546663 w 4552950"/>
              <a:gd name="connsiteY6" fmla="*/ 7144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52950" h="1362075">
                <a:moveTo>
                  <a:pt x="4546663" y="7144"/>
                </a:moveTo>
                <a:lnTo>
                  <a:pt x="4546663" y="7144"/>
                </a:lnTo>
                <a:cubicBezTo>
                  <a:pt x="4546663" y="753809"/>
                  <a:pt x="3941350" y="1359122"/>
                  <a:pt x="3194685" y="1359122"/>
                </a:cubicBezTo>
                <a:lnTo>
                  <a:pt x="1359122" y="1359122"/>
                </a:lnTo>
                <a:cubicBezTo>
                  <a:pt x="612457" y="1359122"/>
                  <a:pt x="7144" y="753809"/>
                  <a:pt x="7144" y="7144"/>
                </a:cubicBezTo>
                <a:lnTo>
                  <a:pt x="7144" y="7144"/>
                </a:lnTo>
                <a:lnTo>
                  <a:pt x="4546663" y="7144"/>
                </a:lnTo>
                <a:close/>
              </a:path>
            </a:pathLst>
          </a:custGeom>
          <a:solidFill>
            <a:srgbClr val="185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F1558E7-D06E-4C9E-B7A8-04BF819976E0}"/>
              </a:ext>
            </a:extLst>
          </p:cNvPr>
          <p:cNvGrpSpPr/>
          <p:nvPr/>
        </p:nvGrpSpPr>
        <p:grpSpPr>
          <a:xfrm>
            <a:off x="3543490" y="2436876"/>
            <a:ext cx="5105400" cy="1323975"/>
            <a:chOff x="3543490" y="2436876"/>
            <a:chExt cx="5105400" cy="132397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BB7095D-DF89-40FE-9A5D-2C1BFC877382}"/>
                </a:ext>
              </a:extLst>
            </p:cNvPr>
            <p:cNvSpPr/>
            <p:nvPr/>
          </p:nvSpPr>
          <p:spPr>
            <a:xfrm>
              <a:off x="3543490" y="2436876"/>
              <a:ext cx="5105400" cy="1323975"/>
            </a:xfrm>
            <a:custGeom>
              <a:avLst/>
              <a:gdLst>
                <a:gd name="connsiteX0" fmla="*/ 5004721 w 5105400"/>
                <a:gd name="connsiteY0" fmla="*/ 1317403 h 1323975"/>
                <a:gd name="connsiteX1" fmla="*/ 102394 w 5105400"/>
                <a:gd name="connsiteY1" fmla="*/ 1317403 h 1323975"/>
                <a:gd name="connsiteX2" fmla="*/ 7144 w 5105400"/>
                <a:gd name="connsiteY2" fmla="*/ 1222153 h 1323975"/>
                <a:gd name="connsiteX3" fmla="*/ 7144 w 5105400"/>
                <a:gd name="connsiteY3" fmla="*/ 102394 h 1323975"/>
                <a:gd name="connsiteX4" fmla="*/ 102394 w 5105400"/>
                <a:gd name="connsiteY4" fmla="*/ 7144 h 1323975"/>
                <a:gd name="connsiteX5" fmla="*/ 5004721 w 5105400"/>
                <a:gd name="connsiteY5" fmla="*/ 7144 h 1323975"/>
                <a:gd name="connsiteX6" fmla="*/ 5099971 w 5105400"/>
                <a:gd name="connsiteY6" fmla="*/ 102394 h 1323975"/>
                <a:gd name="connsiteX7" fmla="*/ 5099971 w 5105400"/>
                <a:gd name="connsiteY7" fmla="*/ 1222153 h 1323975"/>
                <a:gd name="connsiteX8" fmla="*/ 5004721 w 5105400"/>
                <a:gd name="connsiteY8" fmla="*/ 1317403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05400" h="1323975">
                  <a:moveTo>
                    <a:pt x="5004721" y="1317403"/>
                  </a:moveTo>
                  <a:lnTo>
                    <a:pt x="102394" y="1317403"/>
                  </a:lnTo>
                  <a:cubicBezTo>
                    <a:pt x="49816" y="1317403"/>
                    <a:pt x="7144" y="1274731"/>
                    <a:pt x="7144" y="1222153"/>
                  </a:cubicBezTo>
                  <a:lnTo>
                    <a:pt x="7144" y="102394"/>
                  </a:lnTo>
                  <a:cubicBezTo>
                    <a:pt x="7144" y="49816"/>
                    <a:pt x="49816" y="7144"/>
                    <a:pt x="102394" y="7144"/>
                  </a:cubicBezTo>
                  <a:lnTo>
                    <a:pt x="5004721" y="7144"/>
                  </a:lnTo>
                  <a:cubicBezTo>
                    <a:pt x="5057299" y="7144"/>
                    <a:pt x="5099971" y="49816"/>
                    <a:pt x="5099971" y="102394"/>
                  </a:cubicBezTo>
                  <a:lnTo>
                    <a:pt x="5099971" y="1222153"/>
                  </a:lnTo>
                  <a:cubicBezTo>
                    <a:pt x="5099971" y="1274826"/>
                    <a:pt x="5057394" y="1317403"/>
                    <a:pt x="5004721" y="1317403"/>
                  </a:cubicBezTo>
                  <a:close/>
                </a:path>
              </a:pathLst>
            </a:custGeom>
            <a:solidFill>
              <a:srgbClr val="0A193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3B49959-5514-4078-BEF2-9B0C9EBCEB11}"/>
                </a:ext>
              </a:extLst>
            </p:cNvPr>
            <p:cNvGrpSpPr/>
            <p:nvPr/>
          </p:nvGrpSpPr>
          <p:grpSpPr>
            <a:xfrm>
              <a:off x="7502557" y="2701734"/>
              <a:ext cx="638841" cy="590550"/>
              <a:chOff x="7502557" y="2701734"/>
              <a:chExt cx="638841" cy="590550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55850F6A-0F2F-40B1-8B18-8A297D774B8C}"/>
                  </a:ext>
                </a:extLst>
              </p:cNvPr>
              <p:cNvSpPr/>
              <p:nvPr/>
            </p:nvSpPr>
            <p:spPr>
              <a:xfrm>
                <a:off x="7655623" y="2701734"/>
                <a:ext cx="485775" cy="590550"/>
              </a:xfrm>
              <a:custGeom>
                <a:avLst/>
                <a:gdLst>
                  <a:gd name="connsiteX0" fmla="*/ 7430 w 485775"/>
                  <a:gd name="connsiteY0" fmla="*/ 565531 h 590550"/>
                  <a:gd name="connsiteX1" fmla="*/ 11239 w 485775"/>
                  <a:gd name="connsiteY1" fmla="*/ 566484 h 590550"/>
                  <a:gd name="connsiteX2" fmla="*/ 106204 w 485775"/>
                  <a:gd name="connsiteY2" fmla="*/ 581247 h 590550"/>
                  <a:gd name="connsiteX3" fmla="*/ 215646 w 485775"/>
                  <a:gd name="connsiteY3" fmla="*/ 590582 h 590550"/>
                  <a:gd name="connsiteX4" fmla="*/ 309086 w 485775"/>
                  <a:gd name="connsiteY4" fmla="*/ 589820 h 590550"/>
                  <a:gd name="connsiteX5" fmla="*/ 355473 w 485775"/>
                  <a:gd name="connsiteY5" fmla="*/ 583819 h 590550"/>
                  <a:gd name="connsiteX6" fmla="*/ 392049 w 485775"/>
                  <a:gd name="connsiteY6" fmla="*/ 552958 h 590550"/>
                  <a:gd name="connsiteX7" fmla="*/ 396240 w 485775"/>
                  <a:gd name="connsiteY7" fmla="*/ 528765 h 590550"/>
                  <a:gd name="connsiteX8" fmla="*/ 406622 w 485775"/>
                  <a:gd name="connsiteY8" fmla="*/ 512477 h 590550"/>
                  <a:gd name="connsiteX9" fmla="*/ 435673 w 485775"/>
                  <a:gd name="connsiteY9" fmla="*/ 478854 h 590550"/>
                  <a:gd name="connsiteX10" fmla="*/ 433578 w 485775"/>
                  <a:gd name="connsiteY10" fmla="*/ 438182 h 590550"/>
                  <a:gd name="connsiteX11" fmla="*/ 438817 w 485775"/>
                  <a:gd name="connsiteY11" fmla="*/ 417608 h 590550"/>
                  <a:gd name="connsiteX12" fmla="*/ 441674 w 485775"/>
                  <a:gd name="connsiteY12" fmla="*/ 415322 h 590550"/>
                  <a:gd name="connsiteX13" fmla="*/ 474916 w 485775"/>
                  <a:gd name="connsiteY13" fmla="*/ 346456 h 590550"/>
                  <a:gd name="connsiteX14" fmla="*/ 468154 w 485775"/>
                  <a:gd name="connsiteY14" fmla="*/ 314166 h 590550"/>
                  <a:gd name="connsiteX15" fmla="*/ 468535 w 485775"/>
                  <a:gd name="connsiteY15" fmla="*/ 300546 h 590550"/>
                  <a:gd name="connsiteX16" fmla="*/ 480822 w 485775"/>
                  <a:gd name="connsiteY16" fmla="*/ 269970 h 590550"/>
                  <a:gd name="connsiteX17" fmla="*/ 462915 w 485775"/>
                  <a:gd name="connsiteY17" fmla="*/ 218726 h 590550"/>
                  <a:gd name="connsiteX18" fmla="*/ 417100 w 485775"/>
                  <a:gd name="connsiteY18" fmla="*/ 200628 h 590550"/>
                  <a:gd name="connsiteX19" fmla="*/ 330137 w 485775"/>
                  <a:gd name="connsiteY19" fmla="*/ 200343 h 590550"/>
                  <a:gd name="connsiteX20" fmla="*/ 258413 w 485775"/>
                  <a:gd name="connsiteY20" fmla="*/ 216059 h 590550"/>
                  <a:gd name="connsiteX21" fmla="*/ 247459 w 485775"/>
                  <a:gd name="connsiteY21" fmla="*/ 215583 h 590550"/>
                  <a:gd name="connsiteX22" fmla="*/ 241268 w 485775"/>
                  <a:gd name="connsiteY22" fmla="*/ 194532 h 590550"/>
                  <a:gd name="connsiteX23" fmla="*/ 261175 w 485775"/>
                  <a:gd name="connsiteY23" fmla="*/ 140526 h 590550"/>
                  <a:gd name="connsiteX24" fmla="*/ 261938 w 485775"/>
                  <a:gd name="connsiteY24" fmla="*/ 56991 h 590550"/>
                  <a:gd name="connsiteX25" fmla="*/ 246316 w 485775"/>
                  <a:gd name="connsiteY25" fmla="*/ 17558 h 590550"/>
                  <a:gd name="connsiteX26" fmla="*/ 218027 w 485775"/>
                  <a:gd name="connsiteY26" fmla="*/ 9843 h 590550"/>
                  <a:gd name="connsiteX27" fmla="*/ 206502 w 485775"/>
                  <a:gd name="connsiteY27" fmla="*/ 22987 h 590550"/>
                  <a:gd name="connsiteX28" fmla="*/ 182880 w 485775"/>
                  <a:gd name="connsiteY28" fmla="*/ 66707 h 590550"/>
                  <a:gd name="connsiteX29" fmla="*/ 121444 w 485775"/>
                  <a:gd name="connsiteY29" fmla="*/ 166434 h 590550"/>
                  <a:gd name="connsiteX30" fmla="*/ 51149 w 485775"/>
                  <a:gd name="connsiteY30" fmla="*/ 253301 h 590550"/>
                  <a:gd name="connsiteX31" fmla="*/ 10478 w 485775"/>
                  <a:gd name="connsiteY31" fmla="*/ 281305 h 590550"/>
                  <a:gd name="connsiteX32" fmla="*/ 7334 w 485775"/>
                  <a:gd name="connsiteY32" fmla="*/ 285972 h 590550"/>
                  <a:gd name="connsiteX33" fmla="*/ 7144 w 485775"/>
                  <a:gd name="connsiteY33" fmla="*/ 422275 h 590550"/>
                  <a:gd name="connsiteX34" fmla="*/ 7430 w 485775"/>
                  <a:gd name="connsiteY34" fmla="*/ 494665 h 590550"/>
                  <a:gd name="connsiteX35" fmla="*/ 7430 w 485775"/>
                  <a:gd name="connsiteY35" fmla="*/ 560197 h 590550"/>
                  <a:gd name="connsiteX36" fmla="*/ 7430 w 485775"/>
                  <a:gd name="connsiteY36" fmla="*/ 565531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85775" h="590550">
                    <a:moveTo>
                      <a:pt x="7430" y="565531"/>
                    </a:moveTo>
                    <a:cubicBezTo>
                      <a:pt x="8858" y="565912"/>
                      <a:pt x="10001" y="566293"/>
                      <a:pt x="11239" y="566484"/>
                    </a:cubicBezTo>
                    <a:cubicBezTo>
                      <a:pt x="42863" y="571437"/>
                      <a:pt x="74486" y="576675"/>
                      <a:pt x="106204" y="581247"/>
                    </a:cubicBezTo>
                    <a:cubicBezTo>
                      <a:pt x="142494" y="586486"/>
                      <a:pt x="179070" y="589915"/>
                      <a:pt x="215646" y="590582"/>
                    </a:cubicBezTo>
                    <a:cubicBezTo>
                      <a:pt x="246793" y="591058"/>
                      <a:pt x="277939" y="590487"/>
                      <a:pt x="309086" y="589820"/>
                    </a:cubicBezTo>
                    <a:cubicBezTo>
                      <a:pt x="324708" y="589439"/>
                      <a:pt x="340233" y="588010"/>
                      <a:pt x="355473" y="583819"/>
                    </a:cubicBezTo>
                    <a:cubicBezTo>
                      <a:pt x="372523" y="579152"/>
                      <a:pt x="386429" y="570675"/>
                      <a:pt x="392049" y="552958"/>
                    </a:cubicBezTo>
                    <a:cubicBezTo>
                      <a:pt x="394525" y="545243"/>
                      <a:pt x="395478" y="536956"/>
                      <a:pt x="396240" y="528765"/>
                    </a:cubicBezTo>
                    <a:cubicBezTo>
                      <a:pt x="396907" y="521240"/>
                      <a:pt x="399669" y="516001"/>
                      <a:pt x="406622" y="512477"/>
                    </a:cubicBezTo>
                    <a:cubicBezTo>
                      <a:pt x="420814" y="505333"/>
                      <a:pt x="430721" y="494093"/>
                      <a:pt x="435673" y="478854"/>
                    </a:cubicBezTo>
                    <a:cubicBezTo>
                      <a:pt x="440150" y="465138"/>
                      <a:pt x="439388" y="451517"/>
                      <a:pt x="433578" y="438182"/>
                    </a:cubicBezTo>
                    <a:cubicBezTo>
                      <a:pt x="429768" y="429419"/>
                      <a:pt x="431197" y="423704"/>
                      <a:pt x="438817" y="417608"/>
                    </a:cubicBezTo>
                    <a:cubicBezTo>
                      <a:pt x="439769" y="416846"/>
                      <a:pt x="440722" y="416084"/>
                      <a:pt x="441674" y="415322"/>
                    </a:cubicBezTo>
                    <a:cubicBezTo>
                      <a:pt x="463296" y="397510"/>
                      <a:pt x="475012" y="374841"/>
                      <a:pt x="474916" y="346456"/>
                    </a:cubicBezTo>
                    <a:cubicBezTo>
                      <a:pt x="474916" y="335217"/>
                      <a:pt x="472250" y="324549"/>
                      <a:pt x="468154" y="314166"/>
                    </a:cubicBezTo>
                    <a:cubicBezTo>
                      <a:pt x="466344" y="309499"/>
                      <a:pt x="466058" y="304927"/>
                      <a:pt x="468535" y="300546"/>
                    </a:cubicBezTo>
                    <a:cubicBezTo>
                      <a:pt x="473869" y="290830"/>
                      <a:pt x="478346" y="280829"/>
                      <a:pt x="480822" y="269970"/>
                    </a:cubicBezTo>
                    <a:cubicBezTo>
                      <a:pt x="485490" y="249110"/>
                      <a:pt x="479965" y="231870"/>
                      <a:pt x="462915" y="218726"/>
                    </a:cubicBezTo>
                    <a:cubicBezTo>
                      <a:pt x="449389" y="208343"/>
                      <a:pt x="433578" y="203581"/>
                      <a:pt x="417100" y="200628"/>
                    </a:cubicBezTo>
                    <a:cubicBezTo>
                      <a:pt x="388144" y="195390"/>
                      <a:pt x="359093" y="196437"/>
                      <a:pt x="330137" y="200343"/>
                    </a:cubicBezTo>
                    <a:cubicBezTo>
                      <a:pt x="305753" y="203581"/>
                      <a:pt x="282035" y="209296"/>
                      <a:pt x="258413" y="216059"/>
                    </a:cubicBezTo>
                    <a:cubicBezTo>
                      <a:pt x="255080" y="217011"/>
                      <a:pt x="250793" y="216726"/>
                      <a:pt x="247459" y="215583"/>
                    </a:cubicBezTo>
                    <a:cubicBezTo>
                      <a:pt x="239363" y="212630"/>
                      <a:pt x="236697" y="203105"/>
                      <a:pt x="241268" y="194532"/>
                    </a:cubicBezTo>
                    <a:cubicBezTo>
                      <a:pt x="250413" y="177387"/>
                      <a:pt x="256984" y="159385"/>
                      <a:pt x="261175" y="140526"/>
                    </a:cubicBezTo>
                    <a:cubicBezTo>
                      <a:pt x="267462" y="112808"/>
                      <a:pt x="267367" y="84900"/>
                      <a:pt x="261938" y="56991"/>
                    </a:cubicBezTo>
                    <a:cubicBezTo>
                      <a:pt x="259175" y="42894"/>
                      <a:pt x="255080" y="29274"/>
                      <a:pt x="246316" y="17558"/>
                    </a:cubicBezTo>
                    <a:cubicBezTo>
                      <a:pt x="238601" y="7271"/>
                      <a:pt x="228315" y="4413"/>
                      <a:pt x="218027" y="9843"/>
                    </a:cubicBezTo>
                    <a:cubicBezTo>
                      <a:pt x="212598" y="12795"/>
                      <a:pt x="209359" y="17653"/>
                      <a:pt x="206502" y="22987"/>
                    </a:cubicBezTo>
                    <a:cubicBezTo>
                      <a:pt x="198787" y="37656"/>
                      <a:pt x="190976" y="52229"/>
                      <a:pt x="182880" y="66707"/>
                    </a:cubicBezTo>
                    <a:cubicBezTo>
                      <a:pt x="163735" y="100711"/>
                      <a:pt x="143542" y="134239"/>
                      <a:pt x="121444" y="166434"/>
                    </a:cubicBezTo>
                    <a:cubicBezTo>
                      <a:pt x="100299" y="197294"/>
                      <a:pt x="78200" y="227298"/>
                      <a:pt x="51149" y="253301"/>
                    </a:cubicBezTo>
                    <a:cubicBezTo>
                      <a:pt x="39148" y="264827"/>
                      <a:pt x="26289" y="275209"/>
                      <a:pt x="10478" y="281305"/>
                    </a:cubicBezTo>
                    <a:cubicBezTo>
                      <a:pt x="7906" y="282258"/>
                      <a:pt x="7334" y="283591"/>
                      <a:pt x="7334" y="285972"/>
                    </a:cubicBezTo>
                    <a:cubicBezTo>
                      <a:pt x="7334" y="331407"/>
                      <a:pt x="7144" y="376841"/>
                      <a:pt x="7144" y="422275"/>
                    </a:cubicBezTo>
                    <a:cubicBezTo>
                      <a:pt x="7144" y="446373"/>
                      <a:pt x="7334" y="470472"/>
                      <a:pt x="7430" y="494665"/>
                    </a:cubicBezTo>
                    <a:cubicBezTo>
                      <a:pt x="7430" y="516477"/>
                      <a:pt x="7430" y="538385"/>
                      <a:pt x="7430" y="560197"/>
                    </a:cubicBezTo>
                    <a:cubicBezTo>
                      <a:pt x="7430" y="561912"/>
                      <a:pt x="7430" y="563626"/>
                      <a:pt x="7430" y="5655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FF952C9-0F21-4784-8C8B-0B763F559AA8}"/>
                  </a:ext>
                </a:extLst>
              </p:cNvPr>
              <p:cNvSpPr/>
              <p:nvPr/>
            </p:nvSpPr>
            <p:spPr>
              <a:xfrm>
                <a:off x="7502557" y="2956941"/>
                <a:ext cx="133350" cy="333375"/>
              </a:xfrm>
              <a:custGeom>
                <a:avLst/>
                <a:gdLst>
                  <a:gd name="connsiteX0" fmla="*/ 7144 w 133350"/>
                  <a:gd name="connsiteY0" fmla="*/ 328231 h 333375"/>
                  <a:gd name="connsiteX1" fmla="*/ 131064 w 133350"/>
                  <a:gd name="connsiteY1" fmla="*/ 328231 h 333375"/>
                  <a:gd name="connsiteX2" fmla="*/ 131064 w 133350"/>
                  <a:gd name="connsiteY2" fmla="*/ 7144 h 333375"/>
                  <a:gd name="connsiteX3" fmla="*/ 7144 w 133350"/>
                  <a:gd name="connsiteY3" fmla="*/ 7144 h 333375"/>
                  <a:gd name="connsiteX4" fmla="*/ 7144 w 133350"/>
                  <a:gd name="connsiteY4" fmla="*/ 328231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333375">
                    <a:moveTo>
                      <a:pt x="7144" y="328231"/>
                    </a:moveTo>
                    <a:cubicBezTo>
                      <a:pt x="48578" y="328231"/>
                      <a:pt x="89821" y="328231"/>
                      <a:pt x="131064" y="328231"/>
                    </a:cubicBezTo>
                    <a:cubicBezTo>
                      <a:pt x="131064" y="221075"/>
                      <a:pt x="131064" y="114205"/>
                      <a:pt x="131064" y="7144"/>
                    </a:cubicBezTo>
                    <a:cubicBezTo>
                      <a:pt x="89631" y="7144"/>
                      <a:pt x="48483" y="7144"/>
                      <a:pt x="7144" y="7144"/>
                    </a:cubicBezTo>
                    <a:cubicBezTo>
                      <a:pt x="7144" y="114395"/>
                      <a:pt x="7144" y="221171"/>
                      <a:pt x="7144" y="3282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01D1509-578B-4351-9798-457B5A115C6E}"/>
                </a:ext>
              </a:extLst>
            </p:cNvPr>
            <p:cNvGrpSpPr/>
            <p:nvPr/>
          </p:nvGrpSpPr>
          <p:grpSpPr>
            <a:xfrm>
              <a:off x="4102354" y="2701734"/>
              <a:ext cx="637762" cy="590550"/>
              <a:chOff x="4102354" y="2701734"/>
              <a:chExt cx="637762" cy="590550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B4D09B-5BD7-46A6-B037-F20B9E3463C1}"/>
                  </a:ext>
                </a:extLst>
              </p:cNvPr>
              <p:cNvSpPr/>
              <p:nvPr/>
            </p:nvSpPr>
            <p:spPr>
              <a:xfrm>
                <a:off x="4102354" y="2701734"/>
                <a:ext cx="485775" cy="590550"/>
              </a:xfrm>
              <a:custGeom>
                <a:avLst/>
                <a:gdLst>
                  <a:gd name="connsiteX0" fmla="*/ 482124 w 485775"/>
                  <a:gd name="connsiteY0" fmla="*/ 565531 h 590550"/>
                  <a:gd name="connsiteX1" fmla="*/ 478314 w 485775"/>
                  <a:gd name="connsiteY1" fmla="*/ 566484 h 590550"/>
                  <a:gd name="connsiteX2" fmla="*/ 383349 w 485775"/>
                  <a:gd name="connsiteY2" fmla="*/ 581247 h 590550"/>
                  <a:gd name="connsiteX3" fmla="*/ 273907 w 485775"/>
                  <a:gd name="connsiteY3" fmla="*/ 590582 h 590550"/>
                  <a:gd name="connsiteX4" fmla="*/ 180467 w 485775"/>
                  <a:gd name="connsiteY4" fmla="*/ 589820 h 590550"/>
                  <a:gd name="connsiteX5" fmla="*/ 134080 w 485775"/>
                  <a:gd name="connsiteY5" fmla="*/ 583819 h 590550"/>
                  <a:gd name="connsiteX6" fmla="*/ 97504 w 485775"/>
                  <a:gd name="connsiteY6" fmla="*/ 552958 h 590550"/>
                  <a:gd name="connsiteX7" fmla="*/ 93313 w 485775"/>
                  <a:gd name="connsiteY7" fmla="*/ 528765 h 590550"/>
                  <a:gd name="connsiteX8" fmla="*/ 82931 w 485775"/>
                  <a:gd name="connsiteY8" fmla="*/ 512477 h 590550"/>
                  <a:gd name="connsiteX9" fmla="*/ 53880 w 485775"/>
                  <a:gd name="connsiteY9" fmla="*/ 478854 h 590550"/>
                  <a:gd name="connsiteX10" fmla="*/ 55975 w 485775"/>
                  <a:gd name="connsiteY10" fmla="*/ 438182 h 590550"/>
                  <a:gd name="connsiteX11" fmla="*/ 50736 w 485775"/>
                  <a:gd name="connsiteY11" fmla="*/ 417608 h 590550"/>
                  <a:gd name="connsiteX12" fmla="*/ 47879 w 485775"/>
                  <a:gd name="connsiteY12" fmla="*/ 415322 h 590550"/>
                  <a:gd name="connsiteX13" fmla="*/ 14637 w 485775"/>
                  <a:gd name="connsiteY13" fmla="*/ 346456 h 590550"/>
                  <a:gd name="connsiteX14" fmla="*/ 21399 w 485775"/>
                  <a:gd name="connsiteY14" fmla="*/ 314166 h 590550"/>
                  <a:gd name="connsiteX15" fmla="*/ 21018 w 485775"/>
                  <a:gd name="connsiteY15" fmla="*/ 300546 h 590550"/>
                  <a:gd name="connsiteX16" fmla="*/ 8731 w 485775"/>
                  <a:gd name="connsiteY16" fmla="*/ 269970 h 590550"/>
                  <a:gd name="connsiteX17" fmla="*/ 26638 w 485775"/>
                  <a:gd name="connsiteY17" fmla="*/ 218726 h 590550"/>
                  <a:gd name="connsiteX18" fmla="*/ 72453 w 485775"/>
                  <a:gd name="connsiteY18" fmla="*/ 200628 h 590550"/>
                  <a:gd name="connsiteX19" fmla="*/ 159417 w 485775"/>
                  <a:gd name="connsiteY19" fmla="*/ 200343 h 590550"/>
                  <a:gd name="connsiteX20" fmla="*/ 231140 w 485775"/>
                  <a:gd name="connsiteY20" fmla="*/ 216059 h 590550"/>
                  <a:gd name="connsiteX21" fmla="*/ 242094 w 485775"/>
                  <a:gd name="connsiteY21" fmla="*/ 215583 h 590550"/>
                  <a:gd name="connsiteX22" fmla="*/ 248285 w 485775"/>
                  <a:gd name="connsiteY22" fmla="*/ 194532 h 590550"/>
                  <a:gd name="connsiteX23" fmla="*/ 228378 w 485775"/>
                  <a:gd name="connsiteY23" fmla="*/ 140526 h 590550"/>
                  <a:gd name="connsiteX24" fmla="*/ 227616 w 485775"/>
                  <a:gd name="connsiteY24" fmla="*/ 56991 h 590550"/>
                  <a:gd name="connsiteX25" fmla="*/ 243237 w 485775"/>
                  <a:gd name="connsiteY25" fmla="*/ 17558 h 590550"/>
                  <a:gd name="connsiteX26" fmla="*/ 271526 w 485775"/>
                  <a:gd name="connsiteY26" fmla="*/ 9843 h 590550"/>
                  <a:gd name="connsiteX27" fmla="*/ 283051 w 485775"/>
                  <a:gd name="connsiteY27" fmla="*/ 22987 h 590550"/>
                  <a:gd name="connsiteX28" fmla="*/ 306673 w 485775"/>
                  <a:gd name="connsiteY28" fmla="*/ 66707 h 590550"/>
                  <a:gd name="connsiteX29" fmla="*/ 368109 w 485775"/>
                  <a:gd name="connsiteY29" fmla="*/ 166434 h 590550"/>
                  <a:gd name="connsiteX30" fmla="*/ 438404 w 485775"/>
                  <a:gd name="connsiteY30" fmla="*/ 253301 h 590550"/>
                  <a:gd name="connsiteX31" fmla="*/ 479076 w 485775"/>
                  <a:gd name="connsiteY31" fmla="*/ 281305 h 590550"/>
                  <a:gd name="connsiteX32" fmla="*/ 482219 w 485775"/>
                  <a:gd name="connsiteY32" fmla="*/ 285972 h 590550"/>
                  <a:gd name="connsiteX33" fmla="*/ 482409 w 485775"/>
                  <a:gd name="connsiteY33" fmla="*/ 422275 h 590550"/>
                  <a:gd name="connsiteX34" fmla="*/ 482124 w 485775"/>
                  <a:gd name="connsiteY34" fmla="*/ 494665 h 590550"/>
                  <a:gd name="connsiteX35" fmla="*/ 482124 w 485775"/>
                  <a:gd name="connsiteY35" fmla="*/ 560197 h 590550"/>
                  <a:gd name="connsiteX36" fmla="*/ 482124 w 485775"/>
                  <a:gd name="connsiteY36" fmla="*/ 565531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85775" h="590550">
                    <a:moveTo>
                      <a:pt x="482124" y="565531"/>
                    </a:moveTo>
                    <a:cubicBezTo>
                      <a:pt x="480695" y="565912"/>
                      <a:pt x="479552" y="566293"/>
                      <a:pt x="478314" y="566484"/>
                    </a:cubicBezTo>
                    <a:cubicBezTo>
                      <a:pt x="446691" y="571437"/>
                      <a:pt x="415068" y="576675"/>
                      <a:pt x="383349" y="581247"/>
                    </a:cubicBezTo>
                    <a:cubicBezTo>
                      <a:pt x="347059" y="586486"/>
                      <a:pt x="310483" y="589915"/>
                      <a:pt x="273907" y="590582"/>
                    </a:cubicBezTo>
                    <a:cubicBezTo>
                      <a:pt x="242760" y="591058"/>
                      <a:pt x="211614" y="590487"/>
                      <a:pt x="180467" y="589820"/>
                    </a:cubicBezTo>
                    <a:cubicBezTo>
                      <a:pt x="164846" y="589439"/>
                      <a:pt x="149320" y="588010"/>
                      <a:pt x="134080" y="583819"/>
                    </a:cubicBezTo>
                    <a:cubicBezTo>
                      <a:pt x="117031" y="579152"/>
                      <a:pt x="103124" y="570675"/>
                      <a:pt x="97504" y="552958"/>
                    </a:cubicBezTo>
                    <a:cubicBezTo>
                      <a:pt x="95028" y="545243"/>
                      <a:pt x="94075" y="536956"/>
                      <a:pt x="93313" y="528765"/>
                    </a:cubicBezTo>
                    <a:cubicBezTo>
                      <a:pt x="92647" y="521240"/>
                      <a:pt x="89884" y="516001"/>
                      <a:pt x="82931" y="512477"/>
                    </a:cubicBezTo>
                    <a:cubicBezTo>
                      <a:pt x="68739" y="505333"/>
                      <a:pt x="58833" y="494093"/>
                      <a:pt x="53880" y="478854"/>
                    </a:cubicBezTo>
                    <a:cubicBezTo>
                      <a:pt x="49403" y="465138"/>
                      <a:pt x="50165" y="451517"/>
                      <a:pt x="55975" y="438182"/>
                    </a:cubicBezTo>
                    <a:cubicBezTo>
                      <a:pt x="59785" y="429419"/>
                      <a:pt x="58356" y="423704"/>
                      <a:pt x="50736" y="417608"/>
                    </a:cubicBezTo>
                    <a:cubicBezTo>
                      <a:pt x="49784" y="416846"/>
                      <a:pt x="48831" y="416084"/>
                      <a:pt x="47879" y="415322"/>
                    </a:cubicBezTo>
                    <a:cubicBezTo>
                      <a:pt x="26257" y="397510"/>
                      <a:pt x="14541" y="374841"/>
                      <a:pt x="14637" y="346456"/>
                    </a:cubicBezTo>
                    <a:cubicBezTo>
                      <a:pt x="14637" y="335217"/>
                      <a:pt x="17304" y="324549"/>
                      <a:pt x="21399" y="314166"/>
                    </a:cubicBezTo>
                    <a:cubicBezTo>
                      <a:pt x="23209" y="309499"/>
                      <a:pt x="23495" y="304927"/>
                      <a:pt x="21018" y="300546"/>
                    </a:cubicBezTo>
                    <a:cubicBezTo>
                      <a:pt x="15684" y="290830"/>
                      <a:pt x="11208" y="280829"/>
                      <a:pt x="8731" y="269970"/>
                    </a:cubicBezTo>
                    <a:cubicBezTo>
                      <a:pt x="4064" y="249110"/>
                      <a:pt x="9589" y="231870"/>
                      <a:pt x="26638" y="218726"/>
                    </a:cubicBezTo>
                    <a:cubicBezTo>
                      <a:pt x="40164" y="208343"/>
                      <a:pt x="55975" y="203581"/>
                      <a:pt x="72453" y="200628"/>
                    </a:cubicBezTo>
                    <a:cubicBezTo>
                      <a:pt x="101409" y="195390"/>
                      <a:pt x="130461" y="196437"/>
                      <a:pt x="159417" y="200343"/>
                    </a:cubicBezTo>
                    <a:cubicBezTo>
                      <a:pt x="183801" y="203581"/>
                      <a:pt x="207518" y="209296"/>
                      <a:pt x="231140" y="216059"/>
                    </a:cubicBezTo>
                    <a:cubicBezTo>
                      <a:pt x="234474" y="217011"/>
                      <a:pt x="238760" y="216726"/>
                      <a:pt x="242094" y="215583"/>
                    </a:cubicBezTo>
                    <a:cubicBezTo>
                      <a:pt x="250190" y="212630"/>
                      <a:pt x="252857" y="203105"/>
                      <a:pt x="248285" y="194532"/>
                    </a:cubicBezTo>
                    <a:cubicBezTo>
                      <a:pt x="239141" y="177387"/>
                      <a:pt x="232569" y="159385"/>
                      <a:pt x="228378" y="140526"/>
                    </a:cubicBezTo>
                    <a:cubicBezTo>
                      <a:pt x="222091" y="112808"/>
                      <a:pt x="222186" y="84900"/>
                      <a:pt x="227616" y="56991"/>
                    </a:cubicBezTo>
                    <a:cubicBezTo>
                      <a:pt x="230378" y="42894"/>
                      <a:pt x="234474" y="29274"/>
                      <a:pt x="243237" y="17558"/>
                    </a:cubicBezTo>
                    <a:cubicBezTo>
                      <a:pt x="250952" y="7271"/>
                      <a:pt x="261239" y="4413"/>
                      <a:pt x="271526" y="9843"/>
                    </a:cubicBezTo>
                    <a:cubicBezTo>
                      <a:pt x="276955" y="12795"/>
                      <a:pt x="280194" y="17653"/>
                      <a:pt x="283051" y="22987"/>
                    </a:cubicBezTo>
                    <a:cubicBezTo>
                      <a:pt x="290766" y="37656"/>
                      <a:pt x="298577" y="52229"/>
                      <a:pt x="306673" y="66707"/>
                    </a:cubicBezTo>
                    <a:cubicBezTo>
                      <a:pt x="325818" y="100711"/>
                      <a:pt x="346011" y="134239"/>
                      <a:pt x="368109" y="166434"/>
                    </a:cubicBezTo>
                    <a:cubicBezTo>
                      <a:pt x="389255" y="197294"/>
                      <a:pt x="411353" y="227298"/>
                      <a:pt x="438404" y="253301"/>
                    </a:cubicBezTo>
                    <a:cubicBezTo>
                      <a:pt x="450406" y="264827"/>
                      <a:pt x="463264" y="275209"/>
                      <a:pt x="479076" y="281305"/>
                    </a:cubicBezTo>
                    <a:cubicBezTo>
                      <a:pt x="481648" y="282258"/>
                      <a:pt x="482219" y="283591"/>
                      <a:pt x="482219" y="285972"/>
                    </a:cubicBezTo>
                    <a:cubicBezTo>
                      <a:pt x="482219" y="331407"/>
                      <a:pt x="482409" y="376841"/>
                      <a:pt x="482409" y="422275"/>
                    </a:cubicBezTo>
                    <a:cubicBezTo>
                      <a:pt x="482409" y="446373"/>
                      <a:pt x="482219" y="470472"/>
                      <a:pt x="482124" y="494665"/>
                    </a:cubicBezTo>
                    <a:cubicBezTo>
                      <a:pt x="482124" y="516477"/>
                      <a:pt x="482124" y="538385"/>
                      <a:pt x="482124" y="560197"/>
                    </a:cubicBezTo>
                    <a:cubicBezTo>
                      <a:pt x="482124" y="561912"/>
                      <a:pt x="482124" y="563626"/>
                      <a:pt x="482124" y="5655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406DDD5-A9AA-49BD-A0B0-83BA01C01CBF}"/>
                  </a:ext>
                </a:extLst>
              </p:cNvPr>
              <p:cNvSpPr/>
              <p:nvPr/>
            </p:nvSpPr>
            <p:spPr>
              <a:xfrm>
                <a:off x="4606766" y="2956941"/>
                <a:ext cx="133350" cy="333375"/>
              </a:xfrm>
              <a:custGeom>
                <a:avLst/>
                <a:gdLst>
                  <a:gd name="connsiteX0" fmla="*/ 131064 w 133350"/>
                  <a:gd name="connsiteY0" fmla="*/ 328231 h 333375"/>
                  <a:gd name="connsiteX1" fmla="*/ 7144 w 133350"/>
                  <a:gd name="connsiteY1" fmla="*/ 328231 h 333375"/>
                  <a:gd name="connsiteX2" fmla="*/ 7144 w 133350"/>
                  <a:gd name="connsiteY2" fmla="*/ 7144 h 333375"/>
                  <a:gd name="connsiteX3" fmla="*/ 131064 w 133350"/>
                  <a:gd name="connsiteY3" fmla="*/ 7144 h 333375"/>
                  <a:gd name="connsiteX4" fmla="*/ 131064 w 133350"/>
                  <a:gd name="connsiteY4" fmla="*/ 328231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333375">
                    <a:moveTo>
                      <a:pt x="131064" y="328231"/>
                    </a:moveTo>
                    <a:cubicBezTo>
                      <a:pt x="89630" y="328231"/>
                      <a:pt x="48387" y="328231"/>
                      <a:pt x="7144" y="328231"/>
                    </a:cubicBezTo>
                    <a:cubicBezTo>
                      <a:pt x="7144" y="221075"/>
                      <a:pt x="7144" y="114205"/>
                      <a:pt x="7144" y="7144"/>
                    </a:cubicBezTo>
                    <a:cubicBezTo>
                      <a:pt x="48578" y="7144"/>
                      <a:pt x="89726" y="7144"/>
                      <a:pt x="131064" y="7144"/>
                    </a:cubicBezTo>
                    <a:cubicBezTo>
                      <a:pt x="131064" y="114395"/>
                      <a:pt x="131064" y="221171"/>
                      <a:pt x="131064" y="3282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EEA76-D42C-449A-892F-AE6DB02D343E}"/>
                </a:ext>
              </a:extLst>
            </p:cNvPr>
            <p:cNvSpPr txBox="1"/>
            <p:nvPr/>
          </p:nvSpPr>
          <p:spPr>
            <a:xfrm>
              <a:off x="4694036" y="2739015"/>
              <a:ext cx="279916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bg1"/>
                  </a:solidFill>
                  <a:latin typeface="+mj-lt"/>
                </a:rPr>
                <a:t>Thank You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6EBEF51-CCA8-4E36-A754-8B8668D3E6F0}"/>
              </a:ext>
            </a:extLst>
          </p:cNvPr>
          <p:cNvSpPr/>
          <p:nvPr/>
        </p:nvSpPr>
        <p:spPr>
          <a:xfrm>
            <a:off x="3333845" y="4025709"/>
            <a:ext cx="5524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Cheers to the ones who save mankind from suffering and sickness and can give life!</a:t>
            </a:r>
          </a:p>
        </p:txBody>
      </p:sp>
    </p:spTree>
    <p:extLst>
      <p:ext uri="{BB962C8B-B14F-4D97-AF65-F5344CB8AC3E}">
        <p14:creationId xmlns:p14="http://schemas.microsoft.com/office/powerpoint/2010/main" val="279671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8EA1775C-4F3E-48E1-B6E9-E4D411D27BE2}"/>
              </a:ext>
            </a:extLst>
          </p:cNvPr>
          <p:cNvSpPr txBox="1"/>
          <p:nvPr/>
        </p:nvSpPr>
        <p:spPr>
          <a:xfrm>
            <a:off x="1933768" y="2410870"/>
            <a:ext cx="831498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i="1" dirty="0" err="1">
                <a:solidFill>
                  <a:srgbClr val="FFC000"/>
                </a:solidFill>
                <a:latin typeface="Bauhaus 93" panose="04030905020B02020C02" pitchFamily="82" charset="0"/>
              </a:rPr>
              <a:t>Omnifood</a:t>
            </a:r>
            <a:endParaRPr lang="en-US" sz="11500" i="1" dirty="0">
              <a:solidFill>
                <a:srgbClr val="FFC000"/>
              </a:solidFill>
              <a:latin typeface="Bauhaus 93" panose="04030905020B02020C02" pitchFamily="82" charset="0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060FBBD-0251-4845-AFD1-4A9AEAE23946}"/>
              </a:ext>
            </a:extLst>
          </p:cNvPr>
          <p:cNvSpPr/>
          <p:nvPr/>
        </p:nvSpPr>
        <p:spPr>
          <a:xfrm>
            <a:off x="9870620" y="2789788"/>
            <a:ext cx="2321380" cy="1243418"/>
          </a:xfrm>
          <a:custGeom>
            <a:avLst/>
            <a:gdLst>
              <a:gd name="connsiteX0" fmla="*/ 388668 w 2321380"/>
              <a:gd name="connsiteY0" fmla="*/ 0 h 1243418"/>
              <a:gd name="connsiteX1" fmla="*/ 2321380 w 2321380"/>
              <a:gd name="connsiteY1" fmla="*/ 0 h 1243418"/>
              <a:gd name="connsiteX2" fmla="*/ 2321380 w 2321380"/>
              <a:gd name="connsiteY2" fmla="*/ 1243418 h 1243418"/>
              <a:gd name="connsiteX3" fmla="*/ 0 w 2321380"/>
              <a:gd name="connsiteY3" fmla="*/ 1243418 h 124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1380" h="1243418">
                <a:moveTo>
                  <a:pt x="388668" y="0"/>
                </a:moveTo>
                <a:lnTo>
                  <a:pt x="2321380" y="0"/>
                </a:lnTo>
                <a:lnTo>
                  <a:pt x="2321380" y="1243418"/>
                </a:lnTo>
                <a:lnTo>
                  <a:pt x="0" y="124341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1B5C33-3520-4E4F-8C91-134EAED5032D}"/>
              </a:ext>
            </a:extLst>
          </p:cNvPr>
          <p:cNvSpPr/>
          <p:nvPr/>
        </p:nvSpPr>
        <p:spPr>
          <a:xfrm>
            <a:off x="-21432" y="2312671"/>
            <a:ext cx="2915441" cy="367220"/>
          </a:xfrm>
          <a:custGeom>
            <a:avLst/>
            <a:gdLst>
              <a:gd name="connsiteX0" fmla="*/ 0 w 3596640"/>
              <a:gd name="connsiteY0" fmla="*/ 0 h 461665"/>
              <a:gd name="connsiteX1" fmla="*/ 3596640 w 3596640"/>
              <a:gd name="connsiteY1" fmla="*/ 0 h 461665"/>
              <a:gd name="connsiteX2" fmla="*/ 3596640 w 3596640"/>
              <a:gd name="connsiteY2" fmla="*/ 461665 h 461665"/>
              <a:gd name="connsiteX3" fmla="*/ 0 w 3596640"/>
              <a:gd name="connsiteY3" fmla="*/ 461665 h 461665"/>
              <a:gd name="connsiteX4" fmla="*/ 0 w 3596640"/>
              <a:gd name="connsiteY4" fmla="*/ 0 h 461665"/>
              <a:gd name="connsiteX0" fmla="*/ 0 w 3720465"/>
              <a:gd name="connsiteY0" fmla="*/ 0 h 461665"/>
              <a:gd name="connsiteX1" fmla="*/ 3720465 w 3720465"/>
              <a:gd name="connsiteY1" fmla="*/ 79375 h 461665"/>
              <a:gd name="connsiteX2" fmla="*/ 3596640 w 3720465"/>
              <a:gd name="connsiteY2" fmla="*/ 461665 h 461665"/>
              <a:gd name="connsiteX3" fmla="*/ 0 w 3720465"/>
              <a:gd name="connsiteY3" fmla="*/ 461665 h 461665"/>
              <a:gd name="connsiteX4" fmla="*/ 0 w 3720465"/>
              <a:gd name="connsiteY4" fmla="*/ 0 h 461665"/>
              <a:gd name="connsiteX0" fmla="*/ 0 w 3726815"/>
              <a:gd name="connsiteY0" fmla="*/ 0 h 407690"/>
              <a:gd name="connsiteX1" fmla="*/ 3726815 w 3726815"/>
              <a:gd name="connsiteY1" fmla="*/ 25400 h 407690"/>
              <a:gd name="connsiteX2" fmla="*/ 3602990 w 3726815"/>
              <a:gd name="connsiteY2" fmla="*/ 407690 h 407690"/>
              <a:gd name="connsiteX3" fmla="*/ 6350 w 3726815"/>
              <a:gd name="connsiteY3" fmla="*/ 407690 h 407690"/>
              <a:gd name="connsiteX4" fmla="*/ 0 w 3726815"/>
              <a:gd name="connsiteY4" fmla="*/ 0 h 40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815" h="407690">
                <a:moveTo>
                  <a:pt x="0" y="0"/>
                </a:moveTo>
                <a:lnTo>
                  <a:pt x="3726815" y="25400"/>
                </a:lnTo>
                <a:lnTo>
                  <a:pt x="3602990" y="407690"/>
                </a:lnTo>
                <a:lnTo>
                  <a:pt x="6350" y="40769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0428DC-CD6B-4B64-A597-5CB482713C49}"/>
              </a:ext>
            </a:extLst>
          </p:cNvPr>
          <p:cNvSpPr/>
          <p:nvPr/>
        </p:nvSpPr>
        <p:spPr>
          <a:xfrm>
            <a:off x="1675727" y="4087380"/>
            <a:ext cx="4888706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603F24-BCD4-42A7-94F9-A0414B59999F}"/>
              </a:ext>
            </a:extLst>
          </p:cNvPr>
          <p:cNvSpPr/>
          <p:nvPr/>
        </p:nvSpPr>
        <p:spPr>
          <a:xfrm rot="17367765">
            <a:off x="1023870" y="3282701"/>
            <a:ext cx="1904937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94473 w 2123244"/>
              <a:gd name="connsiteY3" fmla="*/ 142877 h 142877"/>
              <a:gd name="connsiteX4" fmla="*/ 0 w 2123244"/>
              <a:gd name="connsiteY4" fmla="*/ 9694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65099 w 2123244"/>
              <a:gd name="connsiteY3" fmla="*/ 140244 h 142877"/>
              <a:gd name="connsiteX4" fmla="*/ 0 w 2123244"/>
              <a:gd name="connsiteY4" fmla="*/ 9694 h 142877"/>
              <a:gd name="connsiteX0" fmla="*/ -1 w 2127466"/>
              <a:gd name="connsiteY0" fmla="*/ 8242 h 142877"/>
              <a:gd name="connsiteX1" fmla="*/ 2127466 w 2127466"/>
              <a:gd name="connsiteY1" fmla="*/ 0 h 142877"/>
              <a:gd name="connsiteX2" fmla="*/ 2127466 w 2127466"/>
              <a:gd name="connsiteY2" fmla="*/ 142877 h 142877"/>
              <a:gd name="connsiteX3" fmla="*/ 69321 w 2127466"/>
              <a:gd name="connsiteY3" fmla="*/ 140244 h 142877"/>
              <a:gd name="connsiteX4" fmla="*/ -1 w 2127466"/>
              <a:gd name="connsiteY4" fmla="*/ 8242 h 142877"/>
              <a:gd name="connsiteX0" fmla="*/ 0 w 2115901"/>
              <a:gd name="connsiteY0" fmla="*/ 10352 h 142877"/>
              <a:gd name="connsiteX1" fmla="*/ 2115901 w 2115901"/>
              <a:gd name="connsiteY1" fmla="*/ 0 h 142877"/>
              <a:gd name="connsiteX2" fmla="*/ 2115901 w 2115901"/>
              <a:gd name="connsiteY2" fmla="*/ 142877 h 142877"/>
              <a:gd name="connsiteX3" fmla="*/ 57756 w 2115901"/>
              <a:gd name="connsiteY3" fmla="*/ 140244 h 142877"/>
              <a:gd name="connsiteX4" fmla="*/ 0 w 2115901"/>
              <a:gd name="connsiteY4" fmla="*/ 10352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62894 w 2121039"/>
              <a:gd name="connsiteY3" fmla="*/ 140244 h 142877"/>
              <a:gd name="connsiteX4" fmla="*/ 0 w 2121039"/>
              <a:gd name="connsiteY4" fmla="*/ 14184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55395 w 2121039"/>
              <a:gd name="connsiteY3" fmla="*/ 142624 h 142877"/>
              <a:gd name="connsiteX4" fmla="*/ 0 w 2121039"/>
              <a:gd name="connsiteY4" fmla="*/ 14184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1039" h="142877">
                <a:moveTo>
                  <a:pt x="0" y="14184"/>
                </a:moveTo>
                <a:lnTo>
                  <a:pt x="2121039" y="0"/>
                </a:lnTo>
                <a:lnTo>
                  <a:pt x="2121039" y="142877"/>
                </a:lnTo>
                <a:lnTo>
                  <a:pt x="55395" y="142624"/>
                </a:lnTo>
                <a:lnTo>
                  <a:pt x="0" y="14184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28179C-6CDE-4A9E-A30B-FD25B23C3B9A}"/>
              </a:ext>
            </a:extLst>
          </p:cNvPr>
          <p:cNvSpPr/>
          <p:nvPr/>
        </p:nvSpPr>
        <p:spPr>
          <a:xfrm>
            <a:off x="2230874" y="2432871"/>
            <a:ext cx="588526" cy="142877"/>
          </a:xfrm>
          <a:custGeom>
            <a:avLst/>
            <a:gdLst>
              <a:gd name="connsiteX0" fmla="*/ 0 w 302418"/>
              <a:gd name="connsiteY0" fmla="*/ 0 h 142877"/>
              <a:gd name="connsiteX1" fmla="*/ 302418 w 302418"/>
              <a:gd name="connsiteY1" fmla="*/ 0 h 142877"/>
              <a:gd name="connsiteX2" fmla="*/ 302418 w 302418"/>
              <a:gd name="connsiteY2" fmla="*/ 142877 h 142877"/>
              <a:gd name="connsiteX3" fmla="*/ 0 w 302418"/>
              <a:gd name="connsiteY3" fmla="*/ 142877 h 142877"/>
              <a:gd name="connsiteX4" fmla="*/ 0 w 302418"/>
              <a:gd name="connsiteY4" fmla="*/ 0 h 142877"/>
              <a:gd name="connsiteX0" fmla="*/ 0 w 323849"/>
              <a:gd name="connsiteY0" fmla="*/ 0 h 142877"/>
              <a:gd name="connsiteX1" fmla="*/ 323849 w 323849"/>
              <a:gd name="connsiteY1" fmla="*/ 2381 h 142877"/>
              <a:gd name="connsiteX2" fmla="*/ 302418 w 323849"/>
              <a:gd name="connsiteY2" fmla="*/ 142877 h 142877"/>
              <a:gd name="connsiteX3" fmla="*/ 0 w 323849"/>
              <a:gd name="connsiteY3" fmla="*/ 142877 h 142877"/>
              <a:gd name="connsiteX4" fmla="*/ 0 w 323849"/>
              <a:gd name="connsiteY4" fmla="*/ 0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3849" h="142877">
                <a:moveTo>
                  <a:pt x="0" y="0"/>
                </a:moveTo>
                <a:lnTo>
                  <a:pt x="323849" y="2381"/>
                </a:lnTo>
                <a:lnTo>
                  <a:pt x="302418" y="142877"/>
                </a:lnTo>
                <a:lnTo>
                  <a:pt x="0" y="142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035583-2ACE-4BA0-924E-7E6F832D7BE9}"/>
              </a:ext>
            </a:extLst>
          </p:cNvPr>
          <p:cNvSpPr/>
          <p:nvPr/>
        </p:nvSpPr>
        <p:spPr>
          <a:xfrm rot="10800000">
            <a:off x="7449700" y="2437632"/>
            <a:ext cx="3148696" cy="142877"/>
          </a:xfrm>
          <a:custGeom>
            <a:avLst/>
            <a:gdLst>
              <a:gd name="connsiteX0" fmla="*/ 0 w 3285554"/>
              <a:gd name="connsiteY0" fmla="*/ 0 h 142877"/>
              <a:gd name="connsiteX1" fmla="*/ 3285554 w 3285554"/>
              <a:gd name="connsiteY1" fmla="*/ 0 h 142877"/>
              <a:gd name="connsiteX2" fmla="*/ 3285554 w 3285554"/>
              <a:gd name="connsiteY2" fmla="*/ 142877 h 142877"/>
              <a:gd name="connsiteX3" fmla="*/ 0 w 3285554"/>
              <a:gd name="connsiteY3" fmla="*/ 142877 h 142877"/>
              <a:gd name="connsiteX4" fmla="*/ 0 w 3285554"/>
              <a:gd name="connsiteY4" fmla="*/ 0 h 142877"/>
              <a:gd name="connsiteX0" fmla="*/ 19050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19050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41102 w 3285554"/>
              <a:gd name="connsiteY0" fmla="*/ 0 h 142877"/>
              <a:gd name="connsiteX1" fmla="*/ 3285554 w 3285554"/>
              <a:gd name="connsiteY1" fmla="*/ 0 h 142877"/>
              <a:gd name="connsiteX2" fmla="*/ 3256979 w 3285554"/>
              <a:gd name="connsiteY2" fmla="*/ 138114 h 142877"/>
              <a:gd name="connsiteX3" fmla="*/ 0 w 3285554"/>
              <a:gd name="connsiteY3" fmla="*/ 142877 h 142877"/>
              <a:gd name="connsiteX4" fmla="*/ 41102 w 3285554"/>
              <a:gd name="connsiteY4" fmla="*/ 0 h 142877"/>
              <a:gd name="connsiteX0" fmla="*/ 43587 w 3285554"/>
              <a:gd name="connsiteY0" fmla="*/ 2381 h 142877"/>
              <a:gd name="connsiteX1" fmla="*/ 3285554 w 3285554"/>
              <a:gd name="connsiteY1" fmla="*/ 0 h 142877"/>
              <a:gd name="connsiteX2" fmla="*/ 3256979 w 3285554"/>
              <a:gd name="connsiteY2" fmla="*/ 138114 h 142877"/>
              <a:gd name="connsiteX3" fmla="*/ 0 w 3285554"/>
              <a:gd name="connsiteY3" fmla="*/ 142877 h 142877"/>
              <a:gd name="connsiteX4" fmla="*/ 43587 w 3285554"/>
              <a:gd name="connsiteY4" fmla="*/ 2381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5554" h="142877">
                <a:moveTo>
                  <a:pt x="43587" y="2381"/>
                </a:moveTo>
                <a:lnTo>
                  <a:pt x="3285554" y="0"/>
                </a:lnTo>
                <a:lnTo>
                  <a:pt x="3256979" y="138114"/>
                </a:lnTo>
                <a:lnTo>
                  <a:pt x="0" y="142877"/>
                </a:lnTo>
                <a:lnTo>
                  <a:pt x="43587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Rectangle 25">
            <a:extLst>
              <a:ext uri="{FF2B5EF4-FFF2-40B4-BE49-F238E27FC236}">
                <a16:creationId xmlns:a16="http://schemas.microsoft.com/office/drawing/2014/main" id="{E402647D-6C9A-454B-9AE9-E25EAF9E451F}"/>
              </a:ext>
            </a:extLst>
          </p:cNvPr>
          <p:cNvSpPr/>
          <p:nvPr/>
        </p:nvSpPr>
        <p:spPr>
          <a:xfrm rot="6465426">
            <a:off x="9325676" y="3233327"/>
            <a:ext cx="1846286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34622 w 2052200"/>
              <a:gd name="connsiteY3" fmla="*/ 141599 h 142877"/>
              <a:gd name="connsiteX4" fmla="*/ 0 w 2052200"/>
              <a:gd name="connsiteY4" fmla="*/ 4258 h 142877"/>
              <a:gd name="connsiteX0" fmla="*/ 0 w 2055931"/>
              <a:gd name="connsiteY0" fmla="*/ 4684 h 142877"/>
              <a:gd name="connsiteX1" fmla="*/ 2055931 w 2055931"/>
              <a:gd name="connsiteY1" fmla="*/ 0 h 142877"/>
              <a:gd name="connsiteX2" fmla="*/ 2055931 w 2055931"/>
              <a:gd name="connsiteY2" fmla="*/ 142877 h 142877"/>
              <a:gd name="connsiteX3" fmla="*/ 38353 w 2055931"/>
              <a:gd name="connsiteY3" fmla="*/ 141599 h 142877"/>
              <a:gd name="connsiteX4" fmla="*/ 0 w 2055931"/>
              <a:gd name="connsiteY4" fmla="*/ 4684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68257 w 2085835"/>
              <a:gd name="connsiteY3" fmla="*/ 141599 h 142877"/>
              <a:gd name="connsiteX4" fmla="*/ 0 w 2085835"/>
              <a:gd name="connsiteY4" fmla="*/ 697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74323 w 2085835"/>
              <a:gd name="connsiteY3" fmla="*/ 137879 h 142877"/>
              <a:gd name="connsiteX4" fmla="*/ 0 w 2085835"/>
              <a:gd name="connsiteY4" fmla="*/ 697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5835" h="142877">
                <a:moveTo>
                  <a:pt x="0" y="697"/>
                </a:moveTo>
                <a:lnTo>
                  <a:pt x="2085835" y="0"/>
                </a:lnTo>
                <a:lnTo>
                  <a:pt x="2085835" y="142877"/>
                </a:lnTo>
                <a:lnTo>
                  <a:pt x="74323" y="137879"/>
                </a:lnTo>
                <a:lnTo>
                  <a:pt x="0" y="697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42F5E52-EB5B-4C9B-95AB-59B94C52DF8C}"/>
              </a:ext>
            </a:extLst>
          </p:cNvPr>
          <p:cNvSpPr/>
          <p:nvPr/>
        </p:nvSpPr>
        <p:spPr>
          <a:xfrm rot="10800000">
            <a:off x="9726599" y="4082618"/>
            <a:ext cx="345280" cy="152401"/>
          </a:xfrm>
          <a:custGeom>
            <a:avLst/>
            <a:gdLst>
              <a:gd name="connsiteX0" fmla="*/ 0 w 302418"/>
              <a:gd name="connsiteY0" fmla="*/ 0 h 142877"/>
              <a:gd name="connsiteX1" fmla="*/ 302418 w 302418"/>
              <a:gd name="connsiteY1" fmla="*/ 0 h 142877"/>
              <a:gd name="connsiteX2" fmla="*/ 302418 w 302418"/>
              <a:gd name="connsiteY2" fmla="*/ 142877 h 142877"/>
              <a:gd name="connsiteX3" fmla="*/ 0 w 302418"/>
              <a:gd name="connsiteY3" fmla="*/ 142877 h 142877"/>
              <a:gd name="connsiteX4" fmla="*/ 0 w 302418"/>
              <a:gd name="connsiteY4" fmla="*/ 0 h 142877"/>
              <a:gd name="connsiteX0" fmla="*/ 19050 w 321468"/>
              <a:gd name="connsiteY0" fmla="*/ 0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19050 w 321468"/>
              <a:gd name="connsiteY4" fmla="*/ 0 h 145258"/>
              <a:gd name="connsiteX0" fmla="*/ 38100 w 321468"/>
              <a:gd name="connsiteY0" fmla="*/ 11906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38100 w 321468"/>
              <a:gd name="connsiteY4" fmla="*/ 11906 h 145258"/>
              <a:gd name="connsiteX0" fmla="*/ 45244 w 321468"/>
              <a:gd name="connsiteY0" fmla="*/ 4762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45244 w 321468"/>
              <a:gd name="connsiteY4" fmla="*/ 4762 h 145258"/>
              <a:gd name="connsiteX0" fmla="*/ 50006 w 321468"/>
              <a:gd name="connsiteY0" fmla="*/ 0 h 145258"/>
              <a:gd name="connsiteX1" fmla="*/ 321468 w 321468"/>
              <a:gd name="connsiteY1" fmla="*/ 0 h 145258"/>
              <a:gd name="connsiteX2" fmla="*/ 321468 w 321468"/>
              <a:gd name="connsiteY2" fmla="*/ 142877 h 145258"/>
              <a:gd name="connsiteX3" fmla="*/ 0 w 321468"/>
              <a:gd name="connsiteY3" fmla="*/ 145258 h 145258"/>
              <a:gd name="connsiteX4" fmla="*/ 50006 w 321468"/>
              <a:gd name="connsiteY4" fmla="*/ 0 h 145258"/>
              <a:gd name="connsiteX0" fmla="*/ 45243 w 316705"/>
              <a:gd name="connsiteY0" fmla="*/ 0 h 147639"/>
              <a:gd name="connsiteX1" fmla="*/ 316705 w 316705"/>
              <a:gd name="connsiteY1" fmla="*/ 0 h 147639"/>
              <a:gd name="connsiteX2" fmla="*/ 316705 w 316705"/>
              <a:gd name="connsiteY2" fmla="*/ 142877 h 147639"/>
              <a:gd name="connsiteX3" fmla="*/ 0 w 316705"/>
              <a:gd name="connsiteY3" fmla="*/ 147639 h 147639"/>
              <a:gd name="connsiteX4" fmla="*/ 45243 w 316705"/>
              <a:gd name="connsiteY4" fmla="*/ 0 h 147639"/>
              <a:gd name="connsiteX0" fmla="*/ 45243 w 345280"/>
              <a:gd name="connsiteY0" fmla="*/ 4762 h 152401"/>
              <a:gd name="connsiteX1" fmla="*/ 345280 w 345280"/>
              <a:gd name="connsiteY1" fmla="*/ 0 h 152401"/>
              <a:gd name="connsiteX2" fmla="*/ 316705 w 345280"/>
              <a:gd name="connsiteY2" fmla="*/ 147639 h 152401"/>
              <a:gd name="connsiteX3" fmla="*/ 0 w 345280"/>
              <a:gd name="connsiteY3" fmla="*/ 152401 h 152401"/>
              <a:gd name="connsiteX4" fmla="*/ 45243 w 345280"/>
              <a:gd name="connsiteY4" fmla="*/ 4762 h 15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280" h="152401">
                <a:moveTo>
                  <a:pt x="45243" y="4762"/>
                </a:moveTo>
                <a:lnTo>
                  <a:pt x="345280" y="0"/>
                </a:lnTo>
                <a:lnTo>
                  <a:pt x="316705" y="147639"/>
                </a:lnTo>
                <a:lnTo>
                  <a:pt x="0" y="152401"/>
                </a:lnTo>
                <a:lnTo>
                  <a:pt x="45243" y="476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46">
            <a:extLst>
              <a:ext uri="{FF2B5EF4-FFF2-40B4-BE49-F238E27FC236}">
                <a16:creationId xmlns:a16="http://schemas.microsoft.com/office/drawing/2014/main" id="{4C384288-D139-4EC3-ACA1-62356CF8F311}"/>
              </a:ext>
            </a:extLst>
          </p:cNvPr>
          <p:cNvSpPr/>
          <p:nvPr/>
        </p:nvSpPr>
        <p:spPr>
          <a:xfrm rot="10800000">
            <a:off x="8101989" y="2140734"/>
            <a:ext cx="2900345" cy="145258"/>
          </a:xfrm>
          <a:custGeom>
            <a:avLst/>
            <a:gdLst>
              <a:gd name="connsiteX0" fmla="*/ 0 w 3285554"/>
              <a:gd name="connsiteY0" fmla="*/ 0 h 142877"/>
              <a:gd name="connsiteX1" fmla="*/ 3285554 w 3285554"/>
              <a:gd name="connsiteY1" fmla="*/ 0 h 142877"/>
              <a:gd name="connsiteX2" fmla="*/ 3285554 w 3285554"/>
              <a:gd name="connsiteY2" fmla="*/ 142877 h 142877"/>
              <a:gd name="connsiteX3" fmla="*/ 0 w 3285554"/>
              <a:gd name="connsiteY3" fmla="*/ 142877 h 142877"/>
              <a:gd name="connsiteX4" fmla="*/ 0 w 3285554"/>
              <a:gd name="connsiteY4" fmla="*/ 0 h 142877"/>
              <a:gd name="connsiteX0" fmla="*/ 19050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19050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85554 w 3285554"/>
              <a:gd name="connsiteY2" fmla="*/ 145258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2619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26193 w 3285554"/>
              <a:gd name="connsiteY4" fmla="*/ 0 h 145258"/>
              <a:gd name="connsiteX0" fmla="*/ 39681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39681 w 3285554"/>
              <a:gd name="connsiteY4" fmla="*/ 0 h 145258"/>
              <a:gd name="connsiteX0" fmla="*/ 47773 w 3285554"/>
              <a:gd name="connsiteY0" fmla="*/ 0 h 145258"/>
              <a:gd name="connsiteX1" fmla="*/ 3285554 w 3285554"/>
              <a:gd name="connsiteY1" fmla="*/ 2381 h 145258"/>
              <a:gd name="connsiteX2" fmla="*/ 3256979 w 3285554"/>
              <a:gd name="connsiteY2" fmla="*/ 140495 h 145258"/>
              <a:gd name="connsiteX3" fmla="*/ 0 w 3285554"/>
              <a:gd name="connsiteY3" fmla="*/ 145258 h 145258"/>
              <a:gd name="connsiteX4" fmla="*/ 47773 w 3285554"/>
              <a:gd name="connsiteY4" fmla="*/ 0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5554" h="145258">
                <a:moveTo>
                  <a:pt x="47773" y="0"/>
                </a:moveTo>
                <a:lnTo>
                  <a:pt x="3285554" y="2381"/>
                </a:lnTo>
                <a:lnTo>
                  <a:pt x="3256979" y="140495"/>
                </a:lnTo>
                <a:lnTo>
                  <a:pt x="0" y="145258"/>
                </a:lnTo>
                <a:lnTo>
                  <a:pt x="47773" y="0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FFEBAEE2-DE89-4721-851A-624AB9115183}"/>
              </a:ext>
            </a:extLst>
          </p:cNvPr>
          <p:cNvSpPr/>
          <p:nvPr/>
        </p:nvSpPr>
        <p:spPr>
          <a:xfrm rot="6465426">
            <a:off x="9736159" y="2935247"/>
            <a:ext cx="1848766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34622 w 2052200"/>
              <a:gd name="connsiteY3" fmla="*/ 141599 h 142877"/>
              <a:gd name="connsiteX4" fmla="*/ 0 w 2052200"/>
              <a:gd name="connsiteY4" fmla="*/ 4258 h 142877"/>
              <a:gd name="connsiteX0" fmla="*/ 0 w 2055931"/>
              <a:gd name="connsiteY0" fmla="*/ 4684 h 142877"/>
              <a:gd name="connsiteX1" fmla="*/ 2055931 w 2055931"/>
              <a:gd name="connsiteY1" fmla="*/ 0 h 142877"/>
              <a:gd name="connsiteX2" fmla="*/ 2055931 w 2055931"/>
              <a:gd name="connsiteY2" fmla="*/ 142877 h 142877"/>
              <a:gd name="connsiteX3" fmla="*/ 38353 w 2055931"/>
              <a:gd name="connsiteY3" fmla="*/ 141599 h 142877"/>
              <a:gd name="connsiteX4" fmla="*/ 0 w 2055931"/>
              <a:gd name="connsiteY4" fmla="*/ 4684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68257 w 2085835"/>
              <a:gd name="connsiteY3" fmla="*/ 141599 h 142877"/>
              <a:gd name="connsiteX4" fmla="*/ 0 w 2085835"/>
              <a:gd name="connsiteY4" fmla="*/ 697 h 142877"/>
              <a:gd name="connsiteX0" fmla="*/ 0 w 2085835"/>
              <a:gd name="connsiteY0" fmla="*/ 697 h 142877"/>
              <a:gd name="connsiteX1" fmla="*/ 2085835 w 2085835"/>
              <a:gd name="connsiteY1" fmla="*/ 0 h 142877"/>
              <a:gd name="connsiteX2" fmla="*/ 2085835 w 2085835"/>
              <a:gd name="connsiteY2" fmla="*/ 142877 h 142877"/>
              <a:gd name="connsiteX3" fmla="*/ 74323 w 2085835"/>
              <a:gd name="connsiteY3" fmla="*/ 137879 h 142877"/>
              <a:gd name="connsiteX4" fmla="*/ 0 w 2085835"/>
              <a:gd name="connsiteY4" fmla="*/ 697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5835" h="142877">
                <a:moveTo>
                  <a:pt x="0" y="697"/>
                </a:moveTo>
                <a:lnTo>
                  <a:pt x="2085835" y="0"/>
                </a:lnTo>
                <a:lnTo>
                  <a:pt x="2085835" y="142877"/>
                </a:lnTo>
                <a:lnTo>
                  <a:pt x="74323" y="137879"/>
                </a:lnTo>
                <a:lnTo>
                  <a:pt x="0" y="697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24">
            <a:extLst>
              <a:ext uri="{FF2B5EF4-FFF2-40B4-BE49-F238E27FC236}">
                <a16:creationId xmlns:a16="http://schemas.microsoft.com/office/drawing/2014/main" id="{CD250350-9992-4E6D-B1B4-3748BDE604F9}"/>
              </a:ext>
            </a:extLst>
          </p:cNvPr>
          <p:cNvSpPr/>
          <p:nvPr/>
        </p:nvSpPr>
        <p:spPr>
          <a:xfrm>
            <a:off x="1268437" y="4380963"/>
            <a:ext cx="3514027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4BC43E3D-0458-444A-8DFE-CD095A822EC8}"/>
              </a:ext>
            </a:extLst>
          </p:cNvPr>
          <p:cNvSpPr/>
          <p:nvPr/>
        </p:nvSpPr>
        <p:spPr>
          <a:xfrm rot="17367765">
            <a:off x="803233" y="3837831"/>
            <a:ext cx="1345095" cy="142877"/>
          </a:xfrm>
          <a:custGeom>
            <a:avLst/>
            <a:gdLst>
              <a:gd name="connsiteX0" fmla="*/ 0 w 2028771"/>
              <a:gd name="connsiteY0" fmla="*/ 0 h 142877"/>
              <a:gd name="connsiteX1" fmla="*/ 2028771 w 2028771"/>
              <a:gd name="connsiteY1" fmla="*/ 0 h 142877"/>
              <a:gd name="connsiteX2" fmla="*/ 2028771 w 2028771"/>
              <a:gd name="connsiteY2" fmla="*/ 142877 h 142877"/>
              <a:gd name="connsiteX3" fmla="*/ 0 w 2028771"/>
              <a:gd name="connsiteY3" fmla="*/ 142877 h 142877"/>
              <a:gd name="connsiteX4" fmla="*/ 0 w 2028771"/>
              <a:gd name="connsiteY4" fmla="*/ 0 h 142877"/>
              <a:gd name="connsiteX0" fmla="*/ 0 w 2052200"/>
              <a:gd name="connsiteY0" fmla="*/ 4258 h 142877"/>
              <a:gd name="connsiteX1" fmla="*/ 2052200 w 2052200"/>
              <a:gd name="connsiteY1" fmla="*/ 0 h 142877"/>
              <a:gd name="connsiteX2" fmla="*/ 2052200 w 2052200"/>
              <a:gd name="connsiteY2" fmla="*/ 142877 h 142877"/>
              <a:gd name="connsiteX3" fmla="*/ 23429 w 2052200"/>
              <a:gd name="connsiteY3" fmla="*/ 142877 h 142877"/>
              <a:gd name="connsiteX4" fmla="*/ 0 w 2052200"/>
              <a:gd name="connsiteY4" fmla="*/ 4258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94473 w 2123244"/>
              <a:gd name="connsiteY3" fmla="*/ 142877 h 142877"/>
              <a:gd name="connsiteX4" fmla="*/ 0 w 2123244"/>
              <a:gd name="connsiteY4" fmla="*/ 9694 h 142877"/>
              <a:gd name="connsiteX0" fmla="*/ 0 w 2123244"/>
              <a:gd name="connsiteY0" fmla="*/ 9694 h 142877"/>
              <a:gd name="connsiteX1" fmla="*/ 2123244 w 2123244"/>
              <a:gd name="connsiteY1" fmla="*/ 0 h 142877"/>
              <a:gd name="connsiteX2" fmla="*/ 2123244 w 2123244"/>
              <a:gd name="connsiteY2" fmla="*/ 142877 h 142877"/>
              <a:gd name="connsiteX3" fmla="*/ 65099 w 2123244"/>
              <a:gd name="connsiteY3" fmla="*/ 140244 h 142877"/>
              <a:gd name="connsiteX4" fmla="*/ 0 w 2123244"/>
              <a:gd name="connsiteY4" fmla="*/ 9694 h 142877"/>
              <a:gd name="connsiteX0" fmla="*/ -1 w 2127466"/>
              <a:gd name="connsiteY0" fmla="*/ 8242 h 142877"/>
              <a:gd name="connsiteX1" fmla="*/ 2127466 w 2127466"/>
              <a:gd name="connsiteY1" fmla="*/ 0 h 142877"/>
              <a:gd name="connsiteX2" fmla="*/ 2127466 w 2127466"/>
              <a:gd name="connsiteY2" fmla="*/ 142877 h 142877"/>
              <a:gd name="connsiteX3" fmla="*/ 69321 w 2127466"/>
              <a:gd name="connsiteY3" fmla="*/ 140244 h 142877"/>
              <a:gd name="connsiteX4" fmla="*/ -1 w 2127466"/>
              <a:gd name="connsiteY4" fmla="*/ 8242 h 142877"/>
              <a:gd name="connsiteX0" fmla="*/ 0 w 2115901"/>
              <a:gd name="connsiteY0" fmla="*/ 10352 h 142877"/>
              <a:gd name="connsiteX1" fmla="*/ 2115901 w 2115901"/>
              <a:gd name="connsiteY1" fmla="*/ 0 h 142877"/>
              <a:gd name="connsiteX2" fmla="*/ 2115901 w 2115901"/>
              <a:gd name="connsiteY2" fmla="*/ 142877 h 142877"/>
              <a:gd name="connsiteX3" fmla="*/ 57756 w 2115901"/>
              <a:gd name="connsiteY3" fmla="*/ 140244 h 142877"/>
              <a:gd name="connsiteX4" fmla="*/ 0 w 2115901"/>
              <a:gd name="connsiteY4" fmla="*/ 10352 h 142877"/>
              <a:gd name="connsiteX0" fmla="*/ 0 w 2121039"/>
              <a:gd name="connsiteY0" fmla="*/ 14184 h 142877"/>
              <a:gd name="connsiteX1" fmla="*/ 2121039 w 2121039"/>
              <a:gd name="connsiteY1" fmla="*/ 0 h 142877"/>
              <a:gd name="connsiteX2" fmla="*/ 2121039 w 2121039"/>
              <a:gd name="connsiteY2" fmla="*/ 142877 h 142877"/>
              <a:gd name="connsiteX3" fmla="*/ 62894 w 2121039"/>
              <a:gd name="connsiteY3" fmla="*/ 140244 h 142877"/>
              <a:gd name="connsiteX4" fmla="*/ 0 w 2121039"/>
              <a:gd name="connsiteY4" fmla="*/ 14184 h 14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1039" h="142877">
                <a:moveTo>
                  <a:pt x="0" y="14184"/>
                </a:moveTo>
                <a:lnTo>
                  <a:pt x="2121039" y="0"/>
                </a:lnTo>
                <a:lnTo>
                  <a:pt x="2121039" y="142877"/>
                </a:lnTo>
                <a:lnTo>
                  <a:pt x="62894" y="140244"/>
                </a:lnTo>
                <a:lnTo>
                  <a:pt x="0" y="14184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E131AFC9-51D3-4245-8A29-7A081724AF29}"/>
              </a:ext>
            </a:extLst>
          </p:cNvPr>
          <p:cNvSpPr/>
          <p:nvPr/>
        </p:nvSpPr>
        <p:spPr>
          <a:xfrm>
            <a:off x="8659458" y="4722342"/>
            <a:ext cx="6129692" cy="145258"/>
          </a:xfrm>
          <a:custGeom>
            <a:avLst/>
            <a:gdLst>
              <a:gd name="connsiteX0" fmla="*/ 0 w 4857750"/>
              <a:gd name="connsiteY0" fmla="*/ 0 h 142877"/>
              <a:gd name="connsiteX1" fmla="*/ 4857750 w 4857750"/>
              <a:gd name="connsiteY1" fmla="*/ 0 h 142877"/>
              <a:gd name="connsiteX2" fmla="*/ 4857750 w 4857750"/>
              <a:gd name="connsiteY2" fmla="*/ 142877 h 142877"/>
              <a:gd name="connsiteX3" fmla="*/ 0 w 4857750"/>
              <a:gd name="connsiteY3" fmla="*/ 142877 h 142877"/>
              <a:gd name="connsiteX4" fmla="*/ 0 w 4857750"/>
              <a:gd name="connsiteY4" fmla="*/ 0 h 142877"/>
              <a:gd name="connsiteX0" fmla="*/ 0 w 4888706"/>
              <a:gd name="connsiteY0" fmla="*/ 2381 h 145258"/>
              <a:gd name="connsiteX1" fmla="*/ 4888706 w 4888706"/>
              <a:gd name="connsiteY1" fmla="*/ 0 h 145258"/>
              <a:gd name="connsiteX2" fmla="*/ 4857750 w 4888706"/>
              <a:gd name="connsiteY2" fmla="*/ 145258 h 145258"/>
              <a:gd name="connsiteX3" fmla="*/ 0 w 4888706"/>
              <a:gd name="connsiteY3" fmla="*/ 145258 h 145258"/>
              <a:gd name="connsiteX4" fmla="*/ 0 w 4888706"/>
              <a:gd name="connsiteY4" fmla="*/ 2381 h 14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8706" h="145258">
                <a:moveTo>
                  <a:pt x="0" y="2381"/>
                </a:moveTo>
                <a:lnTo>
                  <a:pt x="4888706" y="0"/>
                </a:lnTo>
                <a:lnTo>
                  <a:pt x="4857750" y="145258"/>
                </a:lnTo>
                <a:lnTo>
                  <a:pt x="0" y="145258"/>
                </a:lnTo>
                <a:lnTo>
                  <a:pt x="0" y="2381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97A8FFF-56CB-4FF2-AC0D-9F112F7E7C31}"/>
              </a:ext>
            </a:extLst>
          </p:cNvPr>
          <p:cNvSpPr/>
          <p:nvPr/>
        </p:nvSpPr>
        <p:spPr>
          <a:xfrm>
            <a:off x="8384705" y="4340087"/>
            <a:ext cx="3807295" cy="1095847"/>
          </a:xfrm>
          <a:custGeom>
            <a:avLst/>
            <a:gdLst>
              <a:gd name="connsiteX0" fmla="*/ 342540 w 3807295"/>
              <a:gd name="connsiteY0" fmla="*/ 0 h 1095847"/>
              <a:gd name="connsiteX1" fmla="*/ 3807295 w 3807295"/>
              <a:gd name="connsiteY1" fmla="*/ 0 h 1095847"/>
              <a:gd name="connsiteX2" fmla="*/ 3807295 w 3807295"/>
              <a:gd name="connsiteY2" fmla="*/ 875846 h 1095847"/>
              <a:gd name="connsiteX3" fmla="*/ 3738527 w 3807295"/>
              <a:gd name="connsiteY3" fmla="*/ 1095847 h 1095847"/>
              <a:gd name="connsiteX4" fmla="*/ 0 w 3807295"/>
              <a:gd name="connsiteY4" fmla="*/ 1095847 h 1095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7295" h="1095847">
                <a:moveTo>
                  <a:pt x="342540" y="0"/>
                </a:moveTo>
                <a:lnTo>
                  <a:pt x="3807295" y="0"/>
                </a:lnTo>
                <a:lnTo>
                  <a:pt x="3807295" y="875846"/>
                </a:lnTo>
                <a:lnTo>
                  <a:pt x="3738527" y="1095847"/>
                </a:lnTo>
                <a:lnTo>
                  <a:pt x="0" y="10958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8CE013E-5085-4091-9C1D-326C8BD5434E}"/>
              </a:ext>
            </a:extLst>
          </p:cNvPr>
          <p:cNvGrpSpPr/>
          <p:nvPr/>
        </p:nvGrpSpPr>
        <p:grpSpPr>
          <a:xfrm>
            <a:off x="335660" y="356506"/>
            <a:ext cx="11515864" cy="6178367"/>
            <a:chOff x="335660" y="356506"/>
            <a:chExt cx="11515864" cy="617836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9CD7D3F-3E72-4D4F-9AC3-FDBCF17CB0E6}"/>
                </a:ext>
              </a:extLst>
            </p:cNvPr>
            <p:cNvSpPr/>
            <p:nvPr/>
          </p:nvSpPr>
          <p:spPr>
            <a:xfrm>
              <a:off x="3754403" y="1522154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1215D84-7642-414A-BC63-3778A96C8494}"/>
                </a:ext>
              </a:extLst>
            </p:cNvPr>
            <p:cNvSpPr/>
            <p:nvPr/>
          </p:nvSpPr>
          <p:spPr>
            <a:xfrm>
              <a:off x="6564433" y="2040944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C5A53B4-5897-439C-B241-8243E36FD56E}"/>
                </a:ext>
              </a:extLst>
            </p:cNvPr>
            <p:cNvSpPr/>
            <p:nvPr/>
          </p:nvSpPr>
          <p:spPr>
            <a:xfrm>
              <a:off x="10875114" y="499269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7A8D100-5EC8-49F1-A474-394FB145B895}"/>
                </a:ext>
              </a:extLst>
            </p:cNvPr>
            <p:cNvSpPr/>
            <p:nvPr/>
          </p:nvSpPr>
          <p:spPr>
            <a:xfrm>
              <a:off x="9606549" y="5775710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AC45D7F-577F-4C4D-B44E-9253A14DF592}"/>
                </a:ext>
              </a:extLst>
            </p:cNvPr>
            <p:cNvSpPr/>
            <p:nvPr/>
          </p:nvSpPr>
          <p:spPr>
            <a:xfrm>
              <a:off x="5441060" y="5438929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AA5E9AD-5CCF-4473-B04C-37213FC28011}"/>
                </a:ext>
              </a:extLst>
            </p:cNvPr>
            <p:cNvSpPr/>
            <p:nvPr/>
          </p:nvSpPr>
          <p:spPr>
            <a:xfrm>
              <a:off x="669615" y="6319195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CD3A59E9-EBA4-4A33-971A-168E2FC1DC93}"/>
                </a:ext>
              </a:extLst>
            </p:cNvPr>
            <p:cNvSpPr/>
            <p:nvPr/>
          </p:nvSpPr>
          <p:spPr>
            <a:xfrm>
              <a:off x="5246378" y="1267989"/>
              <a:ext cx="127220" cy="109672"/>
            </a:xfrm>
            <a:prstGeom prst="triangl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2A9B8613-8B8E-41E6-88ED-E723F7A353CC}"/>
                </a:ext>
              </a:extLst>
            </p:cNvPr>
            <p:cNvSpPr/>
            <p:nvPr/>
          </p:nvSpPr>
          <p:spPr>
            <a:xfrm>
              <a:off x="7799078" y="5108949"/>
              <a:ext cx="127220" cy="109672"/>
            </a:xfrm>
            <a:prstGeom prst="triangl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A350C0C7-DDE9-46FB-B50A-0ED630634CE6}"/>
                </a:ext>
              </a:extLst>
            </p:cNvPr>
            <p:cNvSpPr/>
            <p:nvPr/>
          </p:nvSpPr>
          <p:spPr>
            <a:xfrm>
              <a:off x="796835" y="2075929"/>
              <a:ext cx="127220" cy="109672"/>
            </a:xfrm>
            <a:prstGeom prst="triangl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57FA8E1-3900-4C3D-B41B-02F3F833B920}"/>
                </a:ext>
              </a:extLst>
            </p:cNvPr>
            <p:cNvSpPr/>
            <p:nvPr/>
          </p:nvSpPr>
          <p:spPr>
            <a:xfrm>
              <a:off x="11724304" y="1685243"/>
              <a:ext cx="127220" cy="109672"/>
            </a:xfrm>
            <a:prstGeom prst="triangl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8AB377D6-1EAA-46DB-93C3-48BBFA508DB1}"/>
                </a:ext>
              </a:extLst>
            </p:cNvPr>
            <p:cNvSpPr/>
            <p:nvPr/>
          </p:nvSpPr>
          <p:spPr>
            <a:xfrm>
              <a:off x="2614318" y="5680944"/>
              <a:ext cx="127220" cy="109672"/>
            </a:xfrm>
            <a:prstGeom prst="triangl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ross 6">
              <a:extLst>
                <a:ext uri="{FF2B5EF4-FFF2-40B4-BE49-F238E27FC236}">
                  <a16:creationId xmlns:a16="http://schemas.microsoft.com/office/drawing/2014/main" id="{BB71F786-4FF3-4313-8B6A-9B7C80445064}"/>
                </a:ext>
              </a:extLst>
            </p:cNvPr>
            <p:cNvSpPr/>
            <p:nvPr/>
          </p:nvSpPr>
          <p:spPr>
            <a:xfrm>
              <a:off x="1933768" y="814849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ross 32">
              <a:extLst>
                <a:ext uri="{FF2B5EF4-FFF2-40B4-BE49-F238E27FC236}">
                  <a16:creationId xmlns:a16="http://schemas.microsoft.com/office/drawing/2014/main" id="{A188E186-E7F2-4190-9724-712C2F788ACA}"/>
                </a:ext>
              </a:extLst>
            </p:cNvPr>
            <p:cNvSpPr/>
            <p:nvPr/>
          </p:nvSpPr>
          <p:spPr>
            <a:xfrm>
              <a:off x="6962968" y="536156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ross 33">
              <a:extLst>
                <a:ext uri="{FF2B5EF4-FFF2-40B4-BE49-F238E27FC236}">
                  <a16:creationId xmlns:a16="http://schemas.microsoft.com/office/drawing/2014/main" id="{DB97C243-0A3C-4418-9674-A18317D8C0AC}"/>
                </a:ext>
              </a:extLst>
            </p:cNvPr>
            <p:cNvSpPr/>
            <p:nvPr/>
          </p:nvSpPr>
          <p:spPr>
            <a:xfrm>
              <a:off x="11309611" y="4380172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ross 34">
              <a:extLst>
                <a:ext uri="{FF2B5EF4-FFF2-40B4-BE49-F238E27FC236}">
                  <a16:creationId xmlns:a16="http://schemas.microsoft.com/office/drawing/2014/main" id="{11318AE9-1B8C-4928-8706-19D2A8533733}"/>
                </a:ext>
              </a:extLst>
            </p:cNvPr>
            <p:cNvSpPr/>
            <p:nvPr/>
          </p:nvSpPr>
          <p:spPr>
            <a:xfrm>
              <a:off x="6934277" y="6354207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23663F3-2257-4422-A155-5DDA5A7DC604}"/>
                </a:ext>
              </a:extLst>
            </p:cNvPr>
            <p:cNvSpPr/>
            <p:nvPr/>
          </p:nvSpPr>
          <p:spPr>
            <a:xfrm>
              <a:off x="335660" y="356506"/>
              <a:ext cx="127220" cy="12722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ross 36">
              <a:extLst>
                <a:ext uri="{FF2B5EF4-FFF2-40B4-BE49-F238E27FC236}">
                  <a16:creationId xmlns:a16="http://schemas.microsoft.com/office/drawing/2014/main" id="{456A2979-613A-4931-8C3D-F1DD548F1719}"/>
                </a:ext>
              </a:extLst>
            </p:cNvPr>
            <p:cNvSpPr/>
            <p:nvPr/>
          </p:nvSpPr>
          <p:spPr>
            <a:xfrm>
              <a:off x="8933715" y="1391733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Cross 37">
              <a:extLst>
                <a:ext uri="{FF2B5EF4-FFF2-40B4-BE49-F238E27FC236}">
                  <a16:creationId xmlns:a16="http://schemas.microsoft.com/office/drawing/2014/main" id="{2CB5378C-D097-496E-B8A1-C56ED933FB54}"/>
                </a:ext>
              </a:extLst>
            </p:cNvPr>
            <p:cNvSpPr/>
            <p:nvPr/>
          </p:nvSpPr>
          <p:spPr>
            <a:xfrm>
              <a:off x="441749" y="3744408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Cross 39">
              <a:extLst>
                <a:ext uri="{FF2B5EF4-FFF2-40B4-BE49-F238E27FC236}">
                  <a16:creationId xmlns:a16="http://schemas.microsoft.com/office/drawing/2014/main" id="{1B6C5B3C-0598-4366-ABD0-0056BC3A4389}"/>
                </a:ext>
              </a:extLst>
            </p:cNvPr>
            <p:cNvSpPr/>
            <p:nvPr/>
          </p:nvSpPr>
          <p:spPr>
            <a:xfrm>
              <a:off x="4097612" y="6043279"/>
              <a:ext cx="180666" cy="180666"/>
            </a:xfrm>
            <a:prstGeom prst="plus">
              <a:avLst>
                <a:gd name="adj" fmla="val 3532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126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decel="44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59323 -4.07407E-6 " pathEditMode="relative" rAng="0" ptsTypes="AA">
                                      <p:cBhvr>
                                        <p:cTn id="5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3" presetClass="emph" presetSubtype="2" repeatCount="1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6" presetClass="emph" presetSubtype="0" repeatCount="1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2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" dur="12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32" presetClass="emph" presetSubtype="0" repeatCount="1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6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7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xit" presetSubtype="8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xit" presetSubtype="2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2" presetClass="exit" presetSubtype="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3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8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8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2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xit" presetSubtype="4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5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" presetClass="exit" presetSubtype="2" accel="46000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1" grpId="1"/>
      <p:bldP spid="51" grpId="2"/>
      <p:bldP spid="25" grpId="0" animBg="1"/>
      <p:bldP spid="25" grpId="1" animBg="1"/>
      <p:bldP spid="26" grpId="0" animBg="1"/>
      <p:bldP spid="26" grpId="1" animBg="1"/>
      <p:bldP spid="41" grpId="0" animBg="1"/>
      <p:bldP spid="41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20" grpId="0" animBg="1"/>
      <p:bldP spid="2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BF09116-5987-43DE-9F4D-C42314E70D2A}"/>
              </a:ext>
            </a:extLst>
          </p:cNvPr>
          <p:cNvSpPr/>
          <p:nvPr/>
        </p:nvSpPr>
        <p:spPr>
          <a:xfrm>
            <a:off x="8067675" y="-7144"/>
            <a:ext cx="4124325" cy="6867525"/>
          </a:xfrm>
          <a:custGeom>
            <a:avLst/>
            <a:gdLst>
              <a:gd name="connsiteX0" fmla="*/ 7144 w 4124325"/>
              <a:gd name="connsiteY0" fmla="*/ 7144 h 6867525"/>
              <a:gd name="connsiteX1" fmla="*/ 4122516 w 4124325"/>
              <a:gd name="connsiteY1" fmla="*/ 7144 h 6867525"/>
              <a:gd name="connsiteX2" fmla="*/ 4122516 w 4124325"/>
              <a:gd name="connsiteY2" fmla="*/ 6865144 h 6867525"/>
              <a:gd name="connsiteX3" fmla="*/ 7145 w 4124325"/>
              <a:gd name="connsiteY3" fmla="*/ 6865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4325" h="6867525">
                <a:moveTo>
                  <a:pt x="7144" y="7144"/>
                </a:moveTo>
                <a:lnTo>
                  <a:pt x="4122516" y="7144"/>
                </a:lnTo>
                <a:lnTo>
                  <a:pt x="4122516" y="6865144"/>
                </a:lnTo>
                <a:lnTo>
                  <a:pt x="7145" y="6865144"/>
                </a:ln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305371C-206B-4101-83A0-C87DE6EC5605}"/>
              </a:ext>
            </a:extLst>
          </p:cNvPr>
          <p:cNvSpPr/>
          <p:nvPr/>
        </p:nvSpPr>
        <p:spPr>
          <a:xfrm>
            <a:off x="1354741" y="5498878"/>
            <a:ext cx="4552950" cy="1362075"/>
          </a:xfrm>
          <a:custGeom>
            <a:avLst/>
            <a:gdLst>
              <a:gd name="connsiteX0" fmla="*/ 7144 w 4552950"/>
              <a:gd name="connsiteY0" fmla="*/ 1359122 h 1362075"/>
              <a:gd name="connsiteX1" fmla="*/ 7144 w 4552950"/>
              <a:gd name="connsiteY1" fmla="*/ 1359122 h 1362075"/>
              <a:gd name="connsiteX2" fmla="*/ 1359122 w 4552950"/>
              <a:gd name="connsiteY2" fmla="*/ 7144 h 1362075"/>
              <a:gd name="connsiteX3" fmla="*/ 3194685 w 4552950"/>
              <a:gd name="connsiteY3" fmla="*/ 7144 h 1362075"/>
              <a:gd name="connsiteX4" fmla="*/ 4546664 w 4552950"/>
              <a:gd name="connsiteY4" fmla="*/ 1359122 h 1362075"/>
              <a:gd name="connsiteX5" fmla="*/ 4546664 w 4552950"/>
              <a:gd name="connsiteY5" fmla="*/ 1359122 h 1362075"/>
              <a:gd name="connsiteX6" fmla="*/ 7144 w 4552950"/>
              <a:gd name="connsiteY6" fmla="*/ 1359122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52950" h="1362075">
                <a:moveTo>
                  <a:pt x="7144" y="1359122"/>
                </a:moveTo>
                <a:lnTo>
                  <a:pt x="7144" y="1359122"/>
                </a:lnTo>
                <a:cubicBezTo>
                  <a:pt x="7144" y="612457"/>
                  <a:pt x="612457" y="7144"/>
                  <a:pt x="1359122" y="7144"/>
                </a:cubicBezTo>
                <a:lnTo>
                  <a:pt x="3194685" y="7144"/>
                </a:lnTo>
                <a:cubicBezTo>
                  <a:pt x="3941350" y="7144"/>
                  <a:pt x="4546664" y="612457"/>
                  <a:pt x="4546664" y="1359122"/>
                </a:cubicBezTo>
                <a:lnTo>
                  <a:pt x="4546664" y="1359122"/>
                </a:lnTo>
                <a:lnTo>
                  <a:pt x="7144" y="1359122"/>
                </a:ln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A61323-BC68-435E-88F1-9F58A3DAE52A}"/>
              </a:ext>
            </a:extLst>
          </p:cNvPr>
          <p:cNvSpPr/>
          <p:nvPr/>
        </p:nvSpPr>
        <p:spPr>
          <a:xfrm>
            <a:off x="1354836" y="-7144"/>
            <a:ext cx="4552950" cy="1362075"/>
          </a:xfrm>
          <a:custGeom>
            <a:avLst/>
            <a:gdLst>
              <a:gd name="connsiteX0" fmla="*/ 4546664 w 4552950"/>
              <a:gd name="connsiteY0" fmla="*/ 7144 h 1362075"/>
              <a:gd name="connsiteX1" fmla="*/ 4546664 w 4552950"/>
              <a:gd name="connsiteY1" fmla="*/ 7144 h 1362075"/>
              <a:gd name="connsiteX2" fmla="*/ 3194685 w 4552950"/>
              <a:gd name="connsiteY2" fmla="*/ 1359122 h 1362075"/>
              <a:gd name="connsiteX3" fmla="*/ 1359122 w 4552950"/>
              <a:gd name="connsiteY3" fmla="*/ 1359122 h 1362075"/>
              <a:gd name="connsiteX4" fmla="*/ 7144 w 4552950"/>
              <a:gd name="connsiteY4" fmla="*/ 7144 h 1362075"/>
              <a:gd name="connsiteX5" fmla="*/ 7144 w 4552950"/>
              <a:gd name="connsiteY5" fmla="*/ 7144 h 1362075"/>
              <a:gd name="connsiteX6" fmla="*/ 4546664 w 4552950"/>
              <a:gd name="connsiteY6" fmla="*/ 7144 h 13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52950" h="1362075">
                <a:moveTo>
                  <a:pt x="4546664" y="7144"/>
                </a:moveTo>
                <a:lnTo>
                  <a:pt x="4546664" y="7144"/>
                </a:lnTo>
                <a:cubicBezTo>
                  <a:pt x="4546664" y="753809"/>
                  <a:pt x="3941350" y="1359122"/>
                  <a:pt x="3194685" y="1359122"/>
                </a:cubicBezTo>
                <a:lnTo>
                  <a:pt x="1359122" y="1359122"/>
                </a:lnTo>
                <a:cubicBezTo>
                  <a:pt x="612457" y="1359122"/>
                  <a:pt x="7144" y="753809"/>
                  <a:pt x="7144" y="7144"/>
                </a:cubicBezTo>
                <a:lnTo>
                  <a:pt x="7144" y="7144"/>
                </a:lnTo>
                <a:lnTo>
                  <a:pt x="4546664" y="7144"/>
                </a:ln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E7597E5-7984-4EC2-AEE6-99D2985C339B}"/>
              </a:ext>
            </a:extLst>
          </p:cNvPr>
          <p:cNvSpPr/>
          <p:nvPr/>
        </p:nvSpPr>
        <p:spPr>
          <a:xfrm>
            <a:off x="551069" y="925194"/>
            <a:ext cx="247650" cy="247650"/>
          </a:xfrm>
          <a:custGeom>
            <a:avLst/>
            <a:gdLst>
              <a:gd name="connsiteX0" fmla="*/ 245650 w 247650"/>
              <a:gd name="connsiteY0" fmla="*/ 126397 h 247650"/>
              <a:gd name="connsiteX1" fmla="*/ 126397 w 247650"/>
              <a:gd name="connsiteY1" fmla="*/ 245650 h 247650"/>
              <a:gd name="connsiteX2" fmla="*/ 7144 w 247650"/>
              <a:gd name="connsiteY2" fmla="*/ 126397 h 247650"/>
              <a:gd name="connsiteX3" fmla="*/ 126397 w 247650"/>
              <a:gd name="connsiteY3" fmla="*/ 7144 h 247650"/>
              <a:gd name="connsiteX4" fmla="*/ 245650 w 247650"/>
              <a:gd name="connsiteY4" fmla="*/ 126397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247650">
                <a:moveTo>
                  <a:pt x="245650" y="126397"/>
                </a:moveTo>
                <a:cubicBezTo>
                  <a:pt x="245650" y="192258"/>
                  <a:pt x="192258" y="245650"/>
                  <a:pt x="126397" y="245650"/>
                </a:cubicBezTo>
                <a:cubicBezTo>
                  <a:pt x="60535" y="245650"/>
                  <a:pt x="7144" y="192258"/>
                  <a:pt x="7144" y="126397"/>
                </a:cubicBezTo>
                <a:cubicBezTo>
                  <a:pt x="7144" y="60535"/>
                  <a:pt x="60535" y="7144"/>
                  <a:pt x="126397" y="7144"/>
                </a:cubicBezTo>
                <a:cubicBezTo>
                  <a:pt x="192258" y="7144"/>
                  <a:pt x="245650" y="60535"/>
                  <a:pt x="245650" y="126397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E055349-714A-4781-8A3A-7F5B04C27B2D}"/>
              </a:ext>
            </a:extLst>
          </p:cNvPr>
          <p:cNvSpPr/>
          <p:nvPr/>
        </p:nvSpPr>
        <p:spPr>
          <a:xfrm>
            <a:off x="7179374" y="5984748"/>
            <a:ext cx="247650" cy="247650"/>
          </a:xfrm>
          <a:custGeom>
            <a:avLst/>
            <a:gdLst>
              <a:gd name="connsiteX0" fmla="*/ 245650 w 247650"/>
              <a:gd name="connsiteY0" fmla="*/ 126397 h 247650"/>
              <a:gd name="connsiteX1" fmla="*/ 126397 w 247650"/>
              <a:gd name="connsiteY1" fmla="*/ 245650 h 247650"/>
              <a:gd name="connsiteX2" fmla="*/ 7144 w 247650"/>
              <a:gd name="connsiteY2" fmla="*/ 126397 h 247650"/>
              <a:gd name="connsiteX3" fmla="*/ 126397 w 247650"/>
              <a:gd name="connsiteY3" fmla="*/ 7144 h 247650"/>
              <a:gd name="connsiteX4" fmla="*/ 245650 w 247650"/>
              <a:gd name="connsiteY4" fmla="*/ 126397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247650">
                <a:moveTo>
                  <a:pt x="245650" y="126397"/>
                </a:moveTo>
                <a:cubicBezTo>
                  <a:pt x="245650" y="192259"/>
                  <a:pt x="192259" y="245650"/>
                  <a:pt x="126397" y="245650"/>
                </a:cubicBezTo>
                <a:cubicBezTo>
                  <a:pt x="60535" y="245650"/>
                  <a:pt x="7144" y="192259"/>
                  <a:pt x="7144" y="126397"/>
                </a:cubicBezTo>
                <a:cubicBezTo>
                  <a:pt x="7144" y="60535"/>
                  <a:pt x="60535" y="7144"/>
                  <a:pt x="126397" y="7144"/>
                </a:cubicBezTo>
                <a:cubicBezTo>
                  <a:pt x="192259" y="7144"/>
                  <a:pt x="245650" y="60535"/>
                  <a:pt x="245650" y="126397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1132DE-F0DA-49AA-ABD4-100EFFD8E850}"/>
              </a:ext>
            </a:extLst>
          </p:cNvPr>
          <p:cNvSpPr/>
          <p:nvPr/>
        </p:nvSpPr>
        <p:spPr>
          <a:xfrm>
            <a:off x="6707791" y="677544"/>
            <a:ext cx="247650" cy="247650"/>
          </a:xfrm>
          <a:custGeom>
            <a:avLst/>
            <a:gdLst>
              <a:gd name="connsiteX0" fmla="*/ 245650 w 247650"/>
              <a:gd name="connsiteY0" fmla="*/ 126397 h 247650"/>
              <a:gd name="connsiteX1" fmla="*/ 126397 w 247650"/>
              <a:gd name="connsiteY1" fmla="*/ 245650 h 247650"/>
              <a:gd name="connsiteX2" fmla="*/ 7144 w 247650"/>
              <a:gd name="connsiteY2" fmla="*/ 126397 h 247650"/>
              <a:gd name="connsiteX3" fmla="*/ 126397 w 247650"/>
              <a:gd name="connsiteY3" fmla="*/ 7144 h 247650"/>
              <a:gd name="connsiteX4" fmla="*/ 245650 w 247650"/>
              <a:gd name="connsiteY4" fmla="*/ 126397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247650">
                <a:moveTo>
                  <a:pt x="245650" y="126397"/>
                </a:moveTo>
                <a:cubicBezTo>
                  <a:pt x="245650" y="192258"/>
                  <a:pt x="192259" y="245650"/>
                  <a:pt x="126397" y="245650"/>
                </a:cubicBezTo>
                <a:cubicBezTo>
                  <a:pt x="60535" y="245650"/>
                  <a:pt x="7144" y="192258"/>
                  <a:pt x="7144" y="126397"/>
                </a:cubicBezTo>
                <a:cubicBezTo>
                  <a:pt x="7144" y="60535"/>
                  <a:pt x="60535" y="7144"/>
                  <a:pt x="126397" y="7144"/>
                </a:cubicBezTo>
                <a:cubicBezTo>
                  <a:pt x="192259" y="7144"/>
                  <a:pt x="245650" y="60535"/>
                  <a:pt x="245650" y="126397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F387F14-8CBB-43F7-AEB1-8617EF888788}"/>
              </a:ext>
            </a:extLst>
          </p:cNvPr>
          <p:cNvSpPr/>
          <p:nvPr/>
        </p:nvSpPr>
        <p:spPr>
          <a:xfrm>
            <a:off x="5480911" y="4857372"/>
            <a:ext cx="247650" cy="247650"/>
          </a:xfrm>
          <a:custGeom>
            <a:avLst/>
            <a:gdLst>
              <a:gd name="connsiteX0" fmla="*/ 245650 w 247650"/>
              <a:gd name="connsiteY0" fmla="*/ 126397 h 247650"/>
              <a:gd name="connsiteX1" fmla="*/ 126397 w 247650"/>
              <a:gd name="connsiteY1" fmla="*/ 245650 h 247650"/>
              <a:gd name="connsiteX2" fmla="*/ 7144 w 247650"/>
              <a:gd name="connsiteY2" fmla="*/ 126397 h 247650"/>
              <a:gd name="connsiteX3" fmla="*/ 126397 w 247650"/>
              <a:gd name="connsiteY3" fmla="*/ 7144 h 247650"/>
              <a:gd name="connsiteX4" fmla="*/ 245650 w 247650"/>
              <a:gd name="connsiteY4" fmla="*/ 126397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247650">
                <a:moveTo>
                  <a:pt x="245650" y="126397"/>
                </a:moveTo>
                <a:cubicBezTo>
                  <a:pt x="245650" y="192258"/>
                  <a:pt x="192259" y="245650"/>
                  <a:pt x="126397" y="245650"/>
                </a:cubicBezTo>
                <a:cubicBezTo>
                  <a:pt x="60535" y="245650"/>
                  <a:pt x="7144" y="192258"/>
                  <a:pt x="7144" y="126397"/>
                </a:cubicBezTo>
                <a:cubicBezTo>
                  <a:pt x="7144" y="60535"/>
                  <a:pt x="60535" y="7144"/>
                  <a:pt x="126397" y="7144"/>
                </a:cubicBezTo>
                <a:cubicBezTo>
                  <a:pt x="192259" y="7144"/>
                  <a:pt x="245650" y="60535"/>
                  <a:pt x="245650" y="126397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5B1E42B-E59B-495B-AC67-1D8BDB9762C4}"/>
              </a:ext>
            </a:extLst>
          </p:cNvPr>
          <p:cNvSpPr/>
          <p:nvPr/>
        </p:nvSpPr>
        <p:spPr>
          <a:xfrm>
            <a:off x="550974" y="5251228"/>
            <a:ext cx="247650" cy="247650"/>
          </a:xfrm>
          <a:custGeom>
            <a:avLst/>
            <a:gdLst>
              <a:gd name="connsiteX0" fmla="*/ 245650 w 247650"/>
              <a:gd name="connsiteY0" fmla="*/ 126397 h 247650"/>
              <a:gd name="connsiteX1" fmla="*/ 126397 w 247650"/>
              <a:gd name="connsiteY1" fmla="*/ 245650 h 247650"/>
              <a:gd name="connsiteX2" fmla="*/ 7144 w 247650"/>
              <a:gd name="connsiteY2" fmla="*/ 126397 h 247650"/>
              <a:gd name="connsiteX3" fmla="*/ 126397 w 247650"/>
              <a:gd name="connsiteY3" fmla="*/ 7144 h 247650"/>
              <a:gd name="connsiteX4" fmla="*/ 245650 w 247650"/>
              <a:gd name="connsiteY4" fmla="*/ 126397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247650">
                <a:moveTo>
                  <a:pt x="245650" y="126397"/>
                </a:moveTo>
                <a:cubicBezTo>
                  <a:pt x="245650" y="192259"/>
                  <a:pt x="192258" y="245650"/>
                  <a:pt x="126397" y="245650"/>
                </a:cubicBezTo>
                <a:cubicBezTo>
                  <a:pt x="60535" y="245650"/>
                  <a:pt x="7144" y="192259"/>
                  <a:pt x="7144" y="126397"/>
                </a:cubicBezTo>
                <a:cubicBezTo>
                  <a:pt x="7144" y="60535"/>
                  <a:pt x="60535" y="7144"/>
                  <a:pt x="126397" y="7144"/>
                </a:cubicBezTo>
                <a:cubicBezTo>
                  <a:pt x="192258" y="7144"/>
                  <a:pt x="245650" y="60535"/>
                  <a:pt x="245650" y="126397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5220CD-AFA7-4BF0-A678-BBDB0525C165}"/>
              </a:ext>
            </a:extLst>
          </p:cNvPr>
          <p:cNvSpPr txBox="1"/>
          <p:nvPr/>
        </p:nvSpPr>
        <p:spPr>
          <a:xfrm>
            <a:off x="1295313" y="1856958"/>
            <a:ext cx="5527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2"/>
                </a:solidFill>
                <a:latin typeface="+mj-lt"/>
              </a:rPr>
              <a:t>Omni Food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0865AC-6117-4062-9E0D-35AA2109A4BD}"/>
              </a:ext>
            </a:extLst>
          </p:cNvPr>
          <p:cNvSpPr/>
          <p:nvPr/>
        </p:nvSpPr>
        <p:spPr>
          <a:xfrm>
            <a:off x="1696693" y="3426618"/>
            <a:ext cx="5011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Making recipe easier!</a:t>
            </a:r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id="{A261940C-C176-4222-87B8-0CC41333B014}"/>
              </a:ext>
            </a:extLst>
          </p:cNvPr>
          <p:cNvSpPr/>
          <p:nvPr/>
        </p:nvSpPr>
        <p:spPr>
          <a:xfrm>
            <a:off x="11794331" y="-7144"/>
            <a:ext cx="400050" cy="6867525"/>
          </a:xfrm>
          <a:custGeom>
            <a:avLst/>
            <a:gdLst>
              <a:gd name="connsiteX0" fmla="*/ 7144 w 400050"/>
              <a:gd name="connsiteY0" fmla="*/ 7144 h 6867525"/>
              <a:gd name="connsiteX1" fmla="*/ 397669 w 400050"/>
              <a:gd name="connsiteY1" fmla="*/ 7144 h 6867525"/>
              <a:gd name="connsiteX2" fmla="*/ 397669 w 400050"/>
              <a:gd name="connsiteY2" fmla="*/ 6865144 h 6867525"/>
              <a:gd name="connsiteX3" fmla="*/ 7144 w 400050"/>
              <a:gd name="connsiteY3" fmla="*/ 6865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050" h="6867525">
                <a:moveTo>
                  <a:pt x="7144" y="7144"/>
                </a:moveTo>
                <a:lnTo>
                  <a:pt x="397669" y="7144"/>
                </a:lnTo>
                <a:lnTo>
                  <a:pt x="397669" y="6865144"/>
                </a:lnTo>
                <a:lnTo>
                  <a:pt x="7144" y="6865144"/>
                </a:ln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7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 build="allAtOnce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F8C96FF-78D2-4437-8DCA-6C4985C310D7}"/>
              </a:ext>
            </a:extLst>
          </p:cNvPr>
          <p:cNvSpPr/>
          <p:nvPr/>
        </p:nvSpPr>
        <p:spPr>
          <a:xfrm>
            <a:off x="-7144" y="-7144"/>
            <a:ext cx="2781300" cy="6867525"/>
          </a:xfrm>
          <a:custGeom>
            <a:avLst/>
            <a:gdLst>
              <a:gd name="connsiteX0" fmla="*/ 7144 w 2781300"/>
              <a:gd name="connsiteY0" fmla="*/ 7144 h 6867525"/>
              <a:gd name="connsiteX1" fmla="*/ 2777109 w 2781300"/>
              <a:gd name="connsiteY1" fmla="*/ 7144 h 6867525"/>
              <a:gd name="connsiteX2" fmla="*/ 2777109 w 2781300"/>
              <a:gd name="connsiteY2" fmla="*/ 6865144 h 6867525"/>
              <a:gd name="connsiteX3" fmla="*/ 7144 w 2781300"/>
              <a:gd name="connsiteY3" fmla="*/ 6865144 h 686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1300" h="6867525">
                <a:moveTo>
                  <a:pt x="7144" y="7144"/>
                </a:moveTo>
                <a:lnTo>
                  <a:pt x="2777109" y="7144"/>
                </a:lnTo>
                <a:lnTo>
                  <a:pt x="2777109" y="6865144"/>
                </a:lnTo>
                <a:lnTo>
                  <a:pt x="7144" y="6865144"/>
                </a:ln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FDC9E3-ED9E-46D0-B897-B98E7B917AFD}"/>
              </a:ext>
            </a:extLst>
          </p:cNvPr>
          <p:cNvSpPr/>
          <p:nvPr/>
        </p:nvSpPr>
        <p:spPr>
          <a:xfrm>
            <a:off x="4839272" y="2403532"/>
            <a:ext cx="6962775" cy="2409825"/>
          </a:xfrm>
          <a:custGeom>
            <a:avLst/>
            <a:gdLst>
              <a:gd name="connsiteX0" fmla="*/ 14287 w 6962775"/>
              <a:gd name="connsiteY0" fmla="*/ 14288 h 2409825"/>
              <a:gd name="connsiteX1" fmla="*/ 6948678 w 6962775"/>
              <a:gd name="connsiteY1" fmla="*/ 14288 h 2409825"/>
              <a:gd name="connsiteX2" fmla="*/ 6948678 w 6962775"/>
              <a:gd name="connsiteY2" fmla="*/ 2400300 h 2409825"/>
              <a:gd name="connsiteX3" fmla="*/ 14287 w 6962775"/>
              <a:gd name="connsiteY3" fmla="*/ 2400300 h 240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2775" h="2409825">
                <a:moveTo>
                  <a:pt x="14287" y="14288"/>
                </a:moveTo>
                <a:lnTo>
                  <a:pt x="6948678" y="14288"/>
                </a:lnTo>
                <a:lnTo>
                  <a:pt x="6948678" y="2400300"/>
                </a:lnTo>
                <a:lnTo>
                  <a:pt x="14287" y="2400300"/>
                </a:lnTo>
                <a:close/>
              </a:path>
            </a:pathLst>
          </a:custGeom>
          <a:noFill/>
          <a:ln w="19050" cap="flat">
            <a:solidFill>
              <a:srgbClr val="0A193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3225837-9E85-4AF7-91CA-635B3972C6B7}"/>
              </a:ext>
            </a:extLst>
          </p:cNvPr>
          <p:cNvSpPr/>
          <p:nvPr/>
        </p:nvSpPr>
        <p:spPr>
          <a:xfrm>
            <a:off x="4975384" y="2585650"/>
            <a:ext cx="314325" cy="266700"/>
          </a:xfrm>
          <a:custGeom>
            <a:avLst/>
            <a:gdLst>
              <a:gd name="connsiteX0" fmla="*/ 124302 w 314325"/>
              <a:gd name="connsiteY0" fmla="*/ 267557 h 266700"/>
              <a:gd name="connsiteX1" fmla="*/ 7144 w 314325"/>
              <a:gd name="connsiteY1" fmla="*/ 267557 h 266700"/>
              <a:gd name="connsiteX2" fmla="*/ 7144 w 314325"/>
              <a:gd name="connsiteY2" fmla="*/ 203073 h 266700"/>
              <a:gd name="connsiteX3" fmla="*/ 22289 w 314325"/>
              <a:gd name="connsiteY3" fmla="*/ 97917 h 266700"/>
              <a:gd name="connsiteX4" fmla="*/ 73247 w 314325"/>
              <a:gd name="connsiteY4" fmla="*/ 7144 h 266700"/>
              <a:gd name="connsiteX5" fmla="*/ 118872 w 314325"/>
              <a:gd name="connsiteY5" fmla="*/ 42958 h 266700"/>
              <a:gd name="connsiteX6" fmla="*/ 93536 w 314325"/>
              <a:gd name="connsiteY6" fmla="*/ 86201 h 266700"/>
              <a:gd name="connsiteX7" fmla="*/ 77534 w 314325"/>
              <a:gd name="connsiteY7" fmla="*/ 134588 h 266700"/>
              <a:gd name="connsiteX8" fmla="*/ 124492 w 314325"/>
              <a:gd name="connsiteY8" fmla="*/ 134588 h 266700"/>
              <a:gd name="connsiteX9" fmla="*/ 124492 w 314325"/>
              <a:gd name="connsiteY9" fmla="*/ 267557 h 266700"/>
              <a:gd name="connsiteX10" fmla="*/ 314040 w 314325"/>
              <a:gd name="connsiteY10" fmla="*/ 267557 h 266700"/>
              <a:gd name="connsiteX11" fmla="*/ 196882 w 314325"/>
              <a:gd name="connsiteY11" fmla="*/ 267557 h 266700"/>
              <a:gd name="connsiteX12" fmla="*/ 196882 w 314325"/>
              <a:gd name="connsiteY12" fmla="*/ 203073 h 266700"/>
              <a:gd name="connsiteX13" fmla="*/ 211741 w 314325"/>
              <a:gd name="connsiteY13" fmla="*/ 97917 h 266700"/>
              <a:gd name="connsiteX14" fmla="*/ 262890 w 314325"/>
              <a:gd name="connsiteY14" fmla="*/ 7144 h 266700"/>
              <a:gd name="connsiteX15" fmla="*/ 308515 w 314325"/>
              <a:gd name="connsiteY15" fmla="*/ 42958 h 266700"/>
              <a:gd name="connsiteX16" fmla="*/ 283179 w 314325"/>
              <a:gd name="connsiteY16" fmla="*/ 86201 h 266700"/>
              <a:gd name="connsiteX17" fmla="*/ 267177 w 314325"/>
              <a:gd name="connsiteY17" fmla="*/ 134588 h 266700"/>
              <a:gd name="connsiteX18" fmla="*/ 314135 w 314325"/>
              <a:gd name="connsiteY18" fmla="*/ 134588 h 266700"/>
              <a:gd name="connsiteX19" fmla="*/ 314135 w 314325"/>
              <a:gd name="connsiteY19" fmla="*/ 267557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14325" h="266700">
                <a:moveTo>
                  <a:pt x="124302" y="267557"/>
                </a:moveTo>
                <a:lnTo>
                  <a:pt x="7144" y="267557"/>
                </a:lnTo>
                <a:lnTo>
                  <a:pt x="7144" y="203073"/>
                </a:lnTo>
                <a:cubicBezTo>
                  <a:pt x="7144" y="162496"/>
                  <a:pt x="12192" y="127445"/>
                  <a:pt x="22289" y="97917"/>
                </a:cubicBezTo>
                <a:cubicBezTo>
                  <a:pt x="32385" y="68389"/>
                  <a:pt x="49340" y="38100"/>
                  <a:pt x="73247" y="7144"/>
                </a:cubicBezTo>
                <a:lnTo>
                  <a:pt x="118872" y="42958"/>
                </a:lnTo>
                <a:cubicBezTo>
                  <a:pt x="107347" y="59722"/>
                  <a:pt x="98965" y="74104"/>
                  <a:pt x="93536" y="86201"/>
                </a:cubicBezTo>
                <a:cubicBezTo>
                  <a:pt x="88106" y="98298"/>
                  <a:pt x="82772" y="114395"/>
                  <a:pt x="77534" y="134588"/>
                </a:cubicBezTo>
                <a:lnTo>
                  <a:pt x="124492" y="134588"/>
                </a:lnTo>
                <a:lnTo>
                  <a:pt x="124492" y="267557"/>
                </a:lnTo>
                <a:close/>
                <a:moveTo>
                  <a:pt x="314040" y="267557"/>
                </a:moveTo>
                <a:lnTo>
                  <a:pt x="196882" y="267557"/>
                </a:lnTo>
                <a:lnTo>
                  <a:pt x="196882" y="203073"/>
                </a:lnTo>
                <a:cubicBezTo>
                  <a:pt x="196882" y="162496"/>
                  <a:pt x="201835" y="127445"/>
                  <a:pt x="211741" y="97917"/>
                </a:cubicBezTo>
                <a:cubicBezTo>
                  <a:pt x="221647" y="68389"/>
                  <a:pt x="238696" y="38100"/>
                  <a:pt x="262890" y="7144"/>
                </a:cubicBezTo>
                <a:lnTo>
                  <a:pt x="308515" y="42958"/>
                </a:lnTo>
                <a:cubicBezTo>
                  <a:pt x="296990" y="59722"/>
                  <a:pt x="288608" y="74104"/>
                  <a:pt x="283179" y="86201"/>
                </a:cubicBezTo>
                <a:cubicBezTo>
                  <a:pt x="277749" y="98298"/>
                  <a:pt x="272415" y="114395"/>
                  <a:pt x="267177" y="134588"/>
                </a:cubicBezTo>
                <a:lnTo>
                  <a:pt x="314135" y="134588"/>
                </a:lnTo>
                <a:lnTo>
                  <a:pt x="314135" y="267557"/>
                </a:lnTo>
                <a:close/>
              </a:path>
            </a:pathLst>
          </a:custGeom>
          <a:solidFill>
            <a:srgbClr val="185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9CC0517-CCEF-4797-BD85-257A9CF056F7}"/>
              </a:ext>
            </a:extLst>
          </p:cNvPr>
          <p:cNvSpPr/>
          <p:nvPr/>
        </p:nvSpPr>
        <p:spPr>
          <a:xfrm>
            <a:off x="11317509" y="4433500"/>
            <a:ext cx="314325" cy="266700"/>
          </a:xfrm>
          <a:custGeom>
            <a:avLst/>
            <a:gdLst>
              <a:gd name="connsiteX0" fmla="*/ 7334 w 314325"/>
              <a:gd name="connsiteY0" fmla="*/ 7144 h 266700"/>
              <a:gd name="connsiteX1" fmla="*/ 124492 w 314325"/>
              <a:gd name="connsiteY1" fmla="*/ 7144 h 266700"/>
              <a:gd name="connsiteX2" fmla="*/ 124492 w 314325"/>
              <a:gd name="connsiteY2" fmla="*/ 71247 h 266700"/>
              <a:gd name="connsiteX3" fmla="*/ 109348 w 314325"/>
              <a:gd name="connsiteY3" fmla="*/ 176594 h 266700"/>
              <a:gd name="connsiteX4" fmla="*/ 58388 w 314325"/>
              <a:gd name="connsiteY4" fmla="*/ 267557 h 266700"/>
              <a:gd name="connsiteX5" fmla="*/ 12764 w 314325"/>
              <a:gd name="connsiteY5" fmla="*/ 231838 h 266700"/>
              <a:gd name="connsiteX6" fmla="*/ 38100 w 314325"/>
              <a:gd name="connsiteY6" fmla="*/ 188500 h 266700"/>
              <a:gd name="connsiteX7" fmla="*/ 54103 w 314325"/>
              <a:gd name="connsiteY7" fmla="*/ 140113 h 266700"/>
              <a:gd name="connsiteX8" fmla="*/ 7144 w 314325"/>
              <a:gd name="connsiteY8" fmla="*/ 140113 h 266700"/>
              <a:gd name="connsiteX9" fmla="*/ 7144 w 314325"/>
              <a:gd name="connsiteY9" fmla="*/ 7144 h 266700"/>
              <a:gd name="connsiteX10" fmla="*/ 197073 w 314325"/>
              <a:gd name="connsiteY10" fmla="*/ 7144 h 266700"/>
              <a:gd name="connsiteX11" fmla="*/ 313849 w 314325"/>
              <a:gd name="connsiteY11" fmla="*/ 7144 h 266700"/>
              <a:gd name="connsiteX12" fmla="*/ 313849 w 314325"/>
              <a:gd name="connsiteY12" fmla="*/ 71247 h 266700"/>
              <a:gd name="connsiteX13" fmla="*/ 298800 w 314325"/>
              <a:gd name="connsiteY13" fmla="*/ 176594 h 266700"/>
              <a:gd name="connsiteX14" fmla="*/ 247650 w 314325"/>
              <a:gd name="connsiteY14" fmla="*/ 267557 h 266700"/>
              <a:gd name="connsiteX15" fmla="*/ 202692 w 314325"/>
              <a:gd name="connsiteY15" fmla="*/ 231838 h 266700"/>
              <a:gd name="connsiteX16" fmla="*/ 228029 w 314325"/>
              <a:gd name="connsiteY16" fmla="*/ 188500 h 266700"/>
              <a:gd name="connsiteX17" fmla="*/ 243650 w 314325"/>
              <a:gd name="connsiteY17" fmla="*/ 140113 h 266700"/>
              <a:gd name="connsiteX18" fmla="*/ 197168 w 314325"/>
              <a:gd name="connsiteY18" fmla="*/ 140113 h 266700"/>
              <a:gd name="connsiteX19" fmla="*/ 197168 w 314325"/>
              <a:gd name="connsiteY19" fmla="*/ 7144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14325" h="266700">
                <a:moveTo>
                  <a:pt x="7334" y="7144"/>
                </a:moveTo>
                <a:lnTo>
                  <a:pt x="124492" y="7144"/>
                </a:lnTo>
                <a:lnTo>
                  <a:pt x="124492" y="71247"/>
                </a:lnTo>
                <a:cubicBezTo>
                  <a:pt x="124492" y="112109"/>
                  <a:pt x="119444" y="147256"/>
                  <a:pt x="109348" y="176594"/>
                </a:cubicBezTo>
                <a:cubicBezTo>
                  <a:pt x="99251" y="206026"/>
                  <a:pt x="82296" y="236316"/>
                  <a:pt x="58388" y="267557"/>
                </a:cubicBezTo>
                <a:lnTo>
                  <a:pt x="12764" y="231838"/>
                </a:lnTo>
                <a:cubicBezTo>
                  <a:pt x="24194" y="215170"/>
                  <a:pt x="32671" y="200692"/>
                  <a:pt x="38100" y="188500"/>
                </a:cubicBezTo>
                <a:cubicBezTo>
                  <a:pt x="43530" y="176308"/>
                  <a:pt x="48863" y="160116"/>
                  <a:pt x="54103" y="140113"/>
                </a:cubicBezTo>
                <a:lnTo>
                  <a:pt x="7144" y="140113"/>
                </a:lnTo>
                <a:lnTo>
                  <a:pt x="7144" y="7144"/>
                </a:lnTo>
                <a:close/>
                <a:moveTo>
                  <a:pt x="197073" y="7144"/>
                </a:moveTo>
                <a:lnTo>
                  <a:pt x="313849" y="7144"/>
                </a:lnTo>
                <a:lnTo>
                  <a:pt x="313849" y="71247"/>
                </a:lnTo>
                <a:cubicBezTo>
                  <a:pt x="313849" y="112109"/>
                  <a:pt x="308801" y="147256"/>
                  <a:pt x="298800" y="176594"/>
                </a:cubicBezTo>
                <a:cubicBezTo>
                  <a:pt x="288799" y="205931"/>
                  <a:pt x="271749" y="236316"/>
                  <a:pt x="247650" y="267557"/>
                </a:cubicBezTo>
                <a:lnTo>
                  <a:pt x="202692" y="231838"/>
                </a:lnTo>
                <a:cubicBezTo>
                  <a:pt x="214123" y="215170"/>
                  <a:pt x="222600" y="200692"/>
                  <a:pt x="228029" y="188500"/>
                </a:cubicBezTo>
                <a:cubicBezTo>
                  <a:pt x="233458" y="176308"/>
                  <a:pt x="238602" y="160116"/>
                  <a:pt x="243650" y="140113"/>
                </a:cubicBezTo>
                <a:lnTo>
                  <a:pt x="197168" y="140113"/>
                </a:lnTo>
                <a:lnTo>
                  <a:pt x="197168" y="7144"/>
                </a:lnTo>
                <a:close/>
              </a:path>
            </a:pathLst>
          </a:custGeom>
          <a:solidFill>
            <a:srgbClr val="185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BE081BF-BE45-4FB8-A782-7E331FFCE2F6}"/>
              </a:ext>
            </a:extLst>
          </p:cNvPr>
          <p:cNvSpPr/>
          <p:nvPr/>
        </p:nvSpPr>
        <p:spPr>
          <a:xfrm>
            <a:off x="3924586" y="6072842"/>
            <a:ext cx="190500" cy="190500"/>
          </a:xfrm>
          <a:custGeom>
            <a:avLst/>
            <a:gdLst>
              <a:gd name="connsiteX0" fmla="*/ 183928 w 190500"/>
              <a:gd name="connsiteY0" fmla="*/ 95536 h 190500"/>
              <a:gd name="connsiteX1" fmla="*/ 95536 w 190500"/>
              <a:gd name="connsiteY1" fmla="*/ 183928 h 190500"/>
              <a:gd name="connsiteX2" fmla="*/ 7144 w 190500"/>
              <a:gd name="connsiteY2" fmla="*/ 95536 h 190500"/>
              <a:gd name="connsiteX3" fmla="*/ 95536 w 190500"/>
              <a:gd name="connsiteY3" fmla="*/ 7143 h 190500"/>
              <a:gd name="connsiteX4" fmla="*/ 183928 w 190500"/>
              <a:gd name="connsiteY4" fmla="*/ 9553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0" h="190500">
                <a:moveTo>
                  <a:pt x="183928" y="95536"/>
                </a:moveTo>
                <a:cubicBezTo>
                  <a:pt x="183928" y="144353"/>
                  <a:pt x="144353" y="183928"/>
                  <a:pt x="95536" y="183928"/>
                </a:cubicBezTo>
                <a:cubicBezTo>
                  <a:pt x="46718" y="183928"/>
                  <a:pt x="7144" y="144354"/>
                  <a:pt x="7144" y="95536"/>
                </a:cubicBezTo>
                <a:cubicBezTo>
                  <a:pt x="7144" y="46718"/>
                  <a:pt x="46718" y="7143"/>
                  <a:pt x="95536" y="7143"/>
                </a:cubicBezTo>
                <a:cubicBezTo>
                  <a:pt x="144353" y="7143"/>
                  <a:pt x="183928" y="46718"/>
                  <a:pt x="183928" y="95536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1F9197E-F5F7-4D68-8FB2-5CF62AAFBC67}"/>
              </a:ext>
            </a:extLst>
          </p:cNvPr>
          <p:cNvSpPr/>
          <p:nvPr/>
        </p:nvSpPr>
        <p:spPr>
          <a:xfrm>
            <a:off x="11105579" y="770192"/>
            <a:ext cx="190500" cy="190500"/>
          </a:xfrm>
          <a:custGeom>
            <a:avLst/>
            <a:gdLst>
              <a:gd name="connsiteX0" fmla="*/ 183928 w 190500"/>
              <a:gd name="connsiteY0" fmla="*/ 95536 h 190500"/>
              <a:gd name="connsiteX1" fmla="*/ 95535 w 190500"/>
              <a:gd name="connsiteY1" fmla="*/ 183928 h 190500"/>
              <a:gd name="connsiteX2" fmla="*/ 7143 w 190500"/>
              <a:gd name="connsiteY2" fmla="*/ 95536 h 190500"/>
              <a:gd name="connsiteX3" fmla="*/ 95535 w 190500"/>
              <a:gd name="connsiteY3" fmla="*/ 7144 h 190500"/>
              <a:gd name="connsiteX4" fmla="*/ 183928 w 190500"/>
              <a:gd name="connsiteY4" fmla="*/ 9553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0" h="190500">
                <a:moveTo>
                  <a:pt x="183928" y="95536"/>
                </a:moveTo>
                <a:cubicBezTo>
                  <a:pt x="183928" y="144353"/>
                  <a:pt x="144353" y="183928"/>
                  <a:pt x="95535" y="183928"/>
                </a:cubicBezTo>
                <a:cubicBezTo>
                  <a:pt x="46718" y="183928"/>
                  <a:pt x="7143" y="144353"/>
                  <a:pt x="7143" y="95536"/>
                </a:cubicBezTo>
                <a:cubicBezTo>
                  <a:pt x="7143" y="46718"/>
                  <a:pt x="46718" y="7144"/>
                  <a:pt x="95535" y="7144"/>
                </a:cubicBezTo>
                <a:cubicBezTo>
                  <a:pt x="144353" y="7144"/>
                  <a:pt x="183928" y="46718"/>
                  <a:pt x="183928" y="95536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15403-861A-47F1-BE64-3B6543AA2854}"/>
              </a:ext>
            </a:extLst>
          </p:cNvPr>
          <p:cNvSpPr txBox="1"/>
          <p:nvPr/>
        </p:nvSpPr>
        <p:spPr>
          <a:xfrm>
            <a:off x="5930018" y="1320519"/>
            <a:ext cx="4072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Welcome To </a:t>
            </a:r>
            <a:r>
              <a:rPr lang="en-US" sz="3200" b="1" dirty="0" err="1">
                <a:solidFill>
                  <a:schemeClr val="accent2"/>
                </a:solidFill>
              </a:rPr>
              <a:t>Omnifood</a:t>
            </a: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493CCC-2866-46CB-A818-7FBC3E4D426A}"/>
              </a:ext>
            </a:extLst>
          </p:cNvPr>
          <p:cNvSpPr/>
          <p:nvPr/>
        </p:nvSpPr>
        <p:spPr>
          <a:xfrm>
            <a:off x="5361953" y="2815233"/>
            <a:ext cx="63633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This project aims to create a food website with a range of features that will provide an engaging and informative experience for users. The website will have a searchable recipe database with detailed instructions, ingredients, nutritional information, and photos. Users will be able to browse recipes by category, cuisine, dietary requirements, and other filters. </a:t>
            </a:r>
          </a:p>
        </p:txBody>
      </p:sp>
    </p:spTree>
    <p:extLst>
      <p:ext uri="{BB962C8B-B14F-4D97-AF65-F5344CB8AC3E}">
        <p14:creationId xmlns:p14="http://schemas.microsoft.com/office/powerpoint/2010/main" val="84510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C24C91F1-5F8D-48DB-8772-1D14287657E4}"/>
              </a:ext>
            </a:extLst>
          </p:cNvPr>
          <p:cNvGrpSpPr/>
          <p:nvPr/>
        </p:nvGrpSpPr>
        <p:grpSpPr>
          <a:xfrm>
            <a:off x="1193006" y="3429000"/>
            <a:ext cx="9795415" cy="1457325"/>
            <a:chOff x="1193006" y="2697956"/>
            <a:chExt cx="9795415" cy="145732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F4F4132-0C38-4827-B9A8-6B8B847F190B}"/>
                </a:ext>
              </a:extLst>
            </p:cNvPr>
            <p:cNvSpPr/>
            <p:nvPr/>
          </p:nvSpPr>
          <p:spPr>
            <a:xfrm>
              <a:off x="1193006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396EBC1-C243-412F-9B85-7768289D692F}"/>
                </a:ext>
              </a:extLst>
            </p:cNvPr>
            <p:cNvSpPr/>
            <p:nvPr/>
          </p:nvSpPr>
          <p:spPr>
            <a:xfrm>
              <a:off x="2384202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812C878-B294-44D6-AD36-E882A6E930FE}"/>
                </a:ext>
              </a:extLst>
            </p:cNvPr>
            <p:cNvSpPr/>
            <p:nvPr/>
          </p:nvSpPr>
          <p:spPr>
            <a:xfrm>
              <a:off x="3575304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5BF7F3E-C061-4516-9F5F-58DE0E1B2D1A}"/>
                </a:ext>
              </a:extLst>
            </p:cNvPr>
            <p:cNvSpPr/>
            <p:nvPr/>
          </p:nvSpPr>
          <p:spPr>
            <a:xfrm>
              <a:off x="4766500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F891FF-7EA0-4772-9E66-9BB52887E12F}"/>
                </a:ext>
              </a:extLst>
            </p:cNvPr>
            <p:cNvSpPr/>
            <p:nvPr/>
          </p:nvSpPr>
          <p:spPr>
            <a:xfrm>
              <a:off x="5957601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39B7A8-35B8-4EB9-B26C-B72AC015DD02}"/>
                </a:ext>
              </a:extLst>
            </p:cNvPr>
            <p:cNvSpPr/>
            <p:nvPr/>
          </p:nvSpPr>
          <p:spPr>
            <a:xfrm>
              <a:off x="7148798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C139A8D-7273-43EA-871E-A811A66A83C4}"/>
                </a:ext>
              </a:extLst>
            </p:cNvPr>
            <p:cNvSpPr/>
            <p:nvPr/>
          </p:nvSpPr>
          <p:spPr>
            <a:xfrm>
              <a:off x="8339899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232CDBD-0383-4423-AF95-C34F9979ACAB}"/>
                </a:ext>
              </a:extLst>
            </p:cNvPr>
            <p:cNvSpPr/>
            <p:nvPr/>
          </p:nvSpPr>
          <p:spPr>
            <a:xfrm>
              <a:off x="9531096" y="2697956"/>
              <a:ext cx="1457325" cy="1457325"/>
            </a:xfrm>
            <a:custGeom>
              <a:avLst/>
              <a:gdLst>
                <a:gd name="connsiteX0" fmla="*/ 7144 w 1457325"/>
                <a:gd name="connsiteY0" fmla="*/ 7144 h 1457325"/>
                <a:gd name="connsiteX1" fmla="*/ 1459325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7144" y="7144"/>
                  </a:moveTo>
                  <a:lnTo>
                    <a:pt x="1459325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F53FC5-C6BE-4F4A-80F2-C44890CDF0EE}"/>
                </a:ext>
              </a:extLst>
            </p:cNvPr>
            <p:cNvSpPr/>
            <p:nvPr/>
          </p:nvSpPr>
          <p:spPr>
            <a:xfrm>
              <a:off x="9531096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90F78D0-6FAE-4D8E-9F17-8C95831E9F18}"/>
                </a:ext>
              </a:extLst>
            </p:cNvPr>
            <p:cNvSpPr/>
            <p:nvPr/>
          </p:nvSpPr>
          <p:spPr>
            <a:xfrm>
              <a:off x="8339899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037ACEF-AE43-4F5B-9425-2A9B9E5BF64E}"/>
                </a:ext>
              </a:extLst>
            </p:cNvPr>
            <p:cNvSpPr/>
            <p:nvPr/>
          </p:nvSpPr>
          <p:spPr>
            <a:xfrm>
              <a:off x="7148798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C2CF717-9BA2-403F-9619-4213D0A0F363}"/>
                </a:ext>
              </a:extLst>
            </p:cNvPr>
            <p:cNvSpPr/>
            <p:nvPr/>
          </p:nvSpPr>
          <p:spPr>
            <a:xfrm>
              <a:off x="5957601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6BC861-8FE3-4F05-9C81-855BB82AAF3C}"/>
                </a:ext>
              </a:extLst>
            </p:cNvPr>
            <p:cNvSpPr/>
            <p:nvPr/>
          </p:nvSpPr>
          <p:spPr>
            <a:xfrm>
              <a:off x="4766500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78557D0-2C17-4F1D-BA38-AC1C75BBFB1A}"/>
                </a:ext>
              </a:extLst>
            </p:cNvPr>
            <p:cNvSpPr/>
            <p:nvPr/>
          </p:nvSpPr>
          <p:spPr>
            <a:xfrm>
              <a:off x="3575304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C1C66-567D-4611-9D6C-1392249C46A1}"/>
                </a:ext>
              </a:extLst>
            </p:cNvPr>
            <p:cNvSpPr/>
            <p:nvPr/>
          </p:nvSpPr>
          <p:spPr>
            <a:xfrm>
              <a:off x="2384202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4782C0F-592D-4205-8E69-6BB21ADF0B04}"/>
                </a:ext>
              </a:extLst>
            </p:cNvPr>
            <p:cNvSpPr/>
            <p:nvPr/>
          </p:nvSpPr>
          <p:spPr>
            <a:xfrm>
              <a:off x="1193006" y="2697956"/>
              <a:ext cx="1457325" cy="1457325"/>
            </a:xfrm>
            <a:custGeom>
              <a:avLst/>
              <a:gdLst>
                <a:gd name="connsiteX0" fmla="*/ 1459325 w 1457325"/>
                <a:gd name="connsiteY0" fmla="*/ 7144 h 1457325"/>
                <a:gd name="connsiteX1" fmla="*/ 7144 w 1457325"/>
                <a:gd name="connsiteY1" fmla="*/ 1459325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325" h="1457325">
                  <a:moveTo>
                    <a:pt x="1459325" y="7144"/>
                  </a:moveTo>
                  <a:lnTo>
                    <a:pt x="7144" y="1459325"/>
                  </a:lnTo>
                </a:path>
              </a:pathLst>
            </a:custGeom>
            <a:ln w="9525" cap="rnd">
              <a:solidFill>
                <a:srgbClr val="0A1931">
                  <a:alpha val="35000"/>
                </a:srgb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135E06-5103-4F6E-8162-6B22AF70B7DF}"/>
              </a:ext>
            </a:extLst>
          </p:cNvPr>
          <p:cNvSpPr/>
          <p:nvPr/>
        </p:nvSpPr>
        <p:spPr>
          <a:xfrm>
            <a:off x="1474184" y="3615595"/>
            <a:ext cx="1085850" cy="1085850"/>
          </a:xfrm>
          <a:custGeom>
            <a:avLst/>
            <a:gdLst>
              <a:gd name="connsiteX0" fmla="*/ 895636 w 1085850"/>
              <a:gd name="connsiteY0" fmla="*/ 1086231 h 1085850"/>
              <a:gd name="connsiteX1" fmla="*/ 197644 w 1085850"/>
              <a:gd name="connsiteY1" fmla="*/ 1086231 h 1085850"/>
              <a:gd name="connsiteX2" fmla="*/ 7144 w 1085850"/>
              <a:gd name="connsiteY2" fmla="*/ 895731 h 1085850"/>
              <a:gd name="connsiteX3" fmla="*/ 7144 w 1085850"/>
              <a:gd name="connsiteY3" fmla="*/ 197644 h 1085850"/>
              <a:gd name="connsiteX4" fmla="*/ 197644 w 1085850"/>
              <a:gd name="connsiteY4" fmla="*/ 7144 h 1085850"/>
              <a:gd name="connsiteX5" fmla="*/ 895731 w 1085850"/>
              <a:gd name="connsiteY5" fmla="*/ 7144 h 1085850"/>
              <a:gd name="connsiteX6" fmla="*/ 1086231 w 1085850"/>
              <a:gd name="connsiteY6" fmla="*/ 197644 h 1085850"/>
              <a:gd name="connsiteX7" fmla="*/ 1086231 w 1085850"/>
              <a:gd name="connsiteY7" fmla="*/ 895731 h 1085850"/>
              <a:gd name="connsiteX8" fmla="*/ 895636 w 1085850"/>
              <a:gd name="connsiteY8" fmla="*/ 1086231 h 108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850" h="1085850">
                <a:moveTo>
                  <a:pt x="895636" y="1086231"/>
                </a:moveTo>
                <a:lnTo>
                  <a:pt x="197644" y="1086231"/>
                </a:lnTo>
                <a:cubicBezTo>
                  <a:pt x="92393" y="1086231"/>
                  <a:pt x="7144" y="1000982"/>
                  <a:pt x="7144" y="895731"/>
                </a:cubicBezTo>
                <a:lnTo>
                  <a:pt x="7144" y="197644"/>
                </a:lnTo>
                <a:cubicBezTo>
                  <a:pt x="7144" y="92393"/>
                  <a:pt x="92393" y="7144"/>
                  <a:pt x="197644" y="7144"/>
                </a:cubicBezTo>
                <a:lnTo>
                  <a:pt x="895731" y="7144"/>
                </a:lnTo>
                <a:cubicBezTo>
                  <a:pt x="1000982" y="7144"/>
                  <a:pt x="1086231" y="92393"/>
                  <a:pt x="1086231" y="197644"/>
                </a:cubicBezTo>
                <a:lnTo>
                  <a:pt x="1086231" y="895731"/>
                </a:lnTo>
                <a:cubicBezTo>
                  <a:pt x="1086136" y="1000887"/>
                  <a:pt x="1000887" y="1086231"/>
                  <a:pt x="895636" y="1086231"/>
                </a:cubicBez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BFA64D0-A9A1-45BC-BB06-03CC70BDE515}"/>
              </a:ext>
            </a:extLst>
          </p:cNvPr>
          <p:cNvSpPr/>
          <p:nvPr/>
        </p:nvSpPr>
        <p:spPr>
          <a:xfrm>
            <a:off x="1763839" y="3905250"/>
            <a:ext cx="504825" cy="504825"/>
          </a:xfrm>
          <a:custGeom>
            <a:avLst/>
            <a:gdLst>
              <a:gd name="connsiteX0" fmla="*/ 506825 w 504825"/>
              <a:gd name="connsiteY0" fmla="*/ 256985 h 504825"/>
              <a:gd name="connsiteX1" fmla="*/ 256984 w 504825"/>
              <a:gd name="connsiteY1" fmla="*/ 506825 h 504825"/>
              <a:gd name="connsiteX2" fmla="*/ 7144 w 504825"/>
              <a:gd name="connsiteY2" fmla="*/ 256985 h 504825"/>
              <a:gd name="connsiteX3" fmla="*/ 256984 w 504825"/>
              <a:gd name="connsiteY3" fmla="*/ 7144 h 504825"/>
              <a:gd name="connsiteX4" fmla="*/ 506825 w 504825"/>
              <a:gd name="connsiteY4" fmla="*/ 25698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506825" y="256985"/>
                </a:moveTo>
                <a:cubicBezTo>
                  <a:pt x="506825" y="394968"/>
                  <a:pt x="394968" y="506825"/>
                  <a:pt x="256984" y="506825"/>
                </a:cubicBezTo>
                <a:cubicBezTo>
                  <a:pt x="119001" y="506825"/>
                  <a:pt x="7144" y="394968"/>
                  <a:pt x="7144" y="256985"/>
                </a:cubicBezTo>
                <a:cubicBezTo>
                  <a:pt x="7144" y="119001"/>
                  <a:pt x="119001" y="7144"/>
                  <a:pt x="256984" y="7144"/>
                </a:cubicBezTo>
                <a:cubicBezTo>
                  <a:pt x="394968" y="7144"/>
                  <a:pt x="506825" y="119001"/>
                  <a:pt x="506825" y="256985"/>
                </a:cubicBez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4AB686-A3D6-445A-A094-5AA92F4BB872}"/>
              </a:ext>
            </a:extLst>
          </p:cNvPr>
          <p:cNvSpPr/>
          <p:nvPr/>
        </p:nvSpPr>
        <p:spPr>
          <a:xfrm>
            <a:off x="2006536" y="4147947"/>
            <a:ext cx="28575" cy="1095375"/>
          </a:xfrm>
          <a:custGeom>
            <a:avLst/>
            <a:gdLst>
              <a:gd name="connsiteX0" fmla="*/ 14288 w 28575"/>
              <a:gd name="connsiteY0" fmla="*/ 14288 h 1095375"/>
              <a:gd name="connsiteX1" fmla="*/ 14288 w 28575"/>
              <a:gd name="connsiteY1" fmla="*/ 1082802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575" h="1095375">
                <a:moveTo>
                  <a:pt x="14288" y="14288"/>
                </a:moveTo>
                <a:lnTo>
                  <a:pt x="14288" y="1082802"/>
                </a:lnTo>
              </a:path>
            </a:pathLst>
          </a:custGeom>
          <a:ln w="19050" cap="flat">
            <a:solidFill>
              <a:srgbClr val="0A193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9090680-9F27-4B59-BF35-A89A482660A3}"/>
              </a:ext>
            </a:extLst>
          </p:cNvPr>
          <p:cNvSpPr/>
          <p:nvPr/>
        </p:nvSpPr>
        <p:spPr>
          <a:xfrm>
            <a:off x="3511391" y="3615595"/>
            <a:ext cx="1085850" cy="1085850"/>
          </a:xfrm>
          <a:custGeom>
            <a:avLst/>
            <a:gdLst>
              <a:gd name="connsiteX0" fmla="*/ 895731 w 1085850"/>
              <a:gd name="connsiteY0" fmla="*/ 1086231 h 1085850"/>
              <a:gd name="connsiteX1" fmla="*/ 197644 w 1085850"/>
              <a:gd name="connsiteY1" fmla="*/ 1086231 h 1085850"/>
              <a:gd name="connsiteX2" fmla="*/ 7144 w 1085850"/>
              <a:gd name="connsiteY2" fmla="*/ 895731 h 1085850"/>
              <a:gd name="connsiteX3" fmla="*/ 7144 w 1085850"/>
              <a:gd name="connsiteY3" fmla="*/ 197644 h 1085850"/>
              <a:gd name="connsiteX4" fmla="*/ 197644 w 1085850"/>
              <a:gd name="connsiteY4" fmla="*/ 7144 h 1085850"/>
              <a:gd name="connsiteX5" fmla="*/ 895731 w 1085850"/>
              <a:gd name="connsiteY5" fmla="*/ 7144 h 1085850"/>
              <a:gd name="connsiteX6" fmla="*/ 1086231 w 1085850"/>
              <a:gd name="connsiteY6" fmla="*/ 197644 h 1085850"/>
              <a:gd name="connsiteX7" fmla="*/ 1086231 w 1085850"/>
              <a:gd name="connsiteY7" fmla="*/ 895731 h 1085850"/>
              <a:gd name="connsiteX8" fmla="*/ 895731 w 1085850"/>
              <a:gd name="connsiteY8" fmla="*/ 1086231 h 108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850" h="1085850">
                <a:moveTo>
                  <a:pt x="895731" y="1086231"/>
                </a:moveTo>
                <a:lnTo>
                  <a:pt x="197644" y="1086231"/>
                </a:lnTo>
                <a:cubicBezTo>
                  <a:pt x="92393" y="1086231"/>
                  <a:pt x="7144" y="1000982"/>
                  <a:pt x="7144" y="895731"/>
                </a:cubicBezTo>
                <a:lnTo>
                  <a:pt x="7144" y="197644"/>
                </a:lnTo>
                <a:cubicBezTo>
                  <a:pt x="7144" y="92393"/>
                  <a:pt x="92393" y="7144"/>
                  <a:pt x="197644" y="7144"/>
                </a:cubicBezTo>
                <a:lnTo>
                  <a:pt x="895731" y="7144"/>
                </a:lnTo>
                <a:cubicBezTo>
                  <a:pt x="1000982" y="7144"/>
                  <a:pt x="1086231" y="92393"/>
                  <a:pt x="1086231" y="197644"/>
                </a:cubicBezTo>
                <a:lnTo>
                  <a:pt x="1086231" y="895731"/>
                </a:lnTo>
                <a:cubicBezTo>
                  <a:pt x="1086231" y="1000887"/>
                  <a:pt x="1000887" y="1086231"/>
                  <a:pt x="895731" y="1086231"/>
                </a:cubicBez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C3204D5-26E6-40A6-A4C0-62A3E951C594}"/>
              </a:ext>
            </a:extLst>
          </p:cNvPr>
          <p:cNvSpPr/>
          <p:nvPr/>
        </p:nvSpPr>
        <p:spPr>
          <a:xfrm>
            <a:off x="3801046" y="3905250"/>
            <a:ext cx="504825" cy="504825"/>
          </a:xfrm>
          <a:custGeom>
            <a:avLst/>
            <a:gdLst>
              <a:gd name="connsiteX0" fmla="*/ 506825 w 504825"/>
              <a:gd name="connsiteY0" fmla="*/ 256985 h 504825"/>
              <a:gd name="connsiteX1" fmla="*/ 256984 w 504825"/>
              <a:gd name="connsiteY1" fmla="*/ 506825 h 504825"/>
              <a:gd name="connsiteX2" fmla="*/ 7143 w 504825"/>
              <a:gd name="connsiteY2" fmla="*/ 256985 h 504825"/>
              <a:gd name="connsiteX3" fmla="*/ 256984 w 504825"/>
              <a:gd name="connsiteY3" fmla="*/ 7144 h 504825"/>
              <a:gd name="connsiteX4" fmla="*/ 506825 w 504825"/>
              <a:gd name="connsiteY4" fmla="*/ 25698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506825" y="256985"/>
                </a:moveTo>
                <a:cubicBezTo>
                  <a:pt x="506825" y="394968"/>
                  <a:pt x="394968" y="506825"/>
                  <a:pt x="256984" y="506825"/>
                </a:cubicBezTo>
                <a:cubicBezTo>
                  <a:pt x="119001" y="506825"/>
                  <a:pt x="7143" y="394968"/>
                  <a:pt x="7143" y="256985"/>
                </a:cubicBezTo>
                <a:cubicBezTo>
                  <a:pt x="7143" y="119001"/>
                  <a:pt x="119001" y="7144"/>
                  <a:pt x="256984" y="7144"/>
                </a:cubicBezTo>
                <a:cubicBezTo>
                  <a:pt x="394967" y="7144"/>
                  <a:pt x="506825" y="119001"/>
                  <a:pt x="506825" y="256985"/>
                </a:cubicBezTo>
                <a:close/>
              </a:path>
            </a:pathLst>
          </a:custGeom>
          <a:solidFill>
            <a:srgbClr val="185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E08EBF0-0919-4A05-91C5-29B7C7B18322}"/>
              </a:ext>
            </a:extLst>
          </p:cNvPr>
          <p:cNvSpPr/>
          <p:nvPr/>
        </p:nvSpPr>
        <p:spPr>
          <a:xfrm>
            <a:off x="4043743" y="3074194"/>
            <a:ext cx="28575" cy="1095375"/>
          </a:xfrm>
          <a:custGeom>
            <a:avLst/>
            <a:gdLst>
              <a:gd name="connsiteX0" fmla="*/ 14288 w 28575"/>
              <a:gd name="connsiteY0" fmla="*/ 14288 h 1095375"/>
              <a:gd name="connsiteX1" fmla="*/ 14288 w 28575"/>
              <a:gd name="connsiteY1" fmla="*/ 1082802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575" h="1095375">
                <a:moveTo>
                  <a:pt x="14288" y="14288"/>
                </a:moveTo>
                <a:lnTo>
                  <a:pt x="14288" y="1082802"/>
                </a:lnTo>
              </a:path>
            </a:pathLst>
          </a:custGeom>
          <a:ln w="19050" cap="flat">
            <a:solidFill>
              <a:srgbClr val="185ADB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4CB2738-454A-4961-9AB8-71B180044293}"/>
              </a:ext>
            </a:extLst>
          </p:cNvPr>
          <p:cNvSpPr/>
          <p:nvPr/>
        </p:nvSpPr>
        <p:spPr>
          <a:xfrm>
            <a:off x="5548598" y="3615595"/>
            <a:ext cx="1085850" cy="1085850"/>
          </a:xfrm>
          <a:custGeom>
            <a:avLst/>
            <a:gdLst>
              <a:gd name="connsiteX0" fmla="*/ 895731 w 1085850"/>
              <a:gd name="connsiteY0" fmla="*/ 1086231 h 1085850"/>
              <a:gd name="connsiteX1" fmla="*/ 197644 w 1085850"/>
              <a:gd name="connsiteY1" fmla="*/ 1086231 h 1085850"/>
              <a:gd name="connsiteX2" fmla="*/ 7144 w 1085850"/>
              <a:gd name="connsiteY2" fmla="*/ 895731 h 1085850"/>
              <a:gd name="connsiteX3" fmla="*/ 7144 w 1085850"/>
              <a:gd name="connsiteY3" fmla="*/ 197644 h 1085850"/>
              <a:gd name="connsiteX4" fmla="*/ 197644 w 1085850"/>
              <a:gd name="connsiteY4" fmla="*/ 7144 h 1085850"/>
              <a:gd name="connsiteX5" fmla="*/ 895731 w 1085850"/>
              <a:gd name="connsiteY5" fmla="*/ 7144 h 1085850"/>
              <a:gd name="connsiteX6" fmla="*/ 1086231 w 1085850"/>
              <a:gd name="connsiteY6" fmla="*/ 197644 h 1085850"/>
              <a:gd name="connsiteX7" fmla="*/ 1086231 w 1085850"/>
              <a:gd name="connsiteY7" fmla="*/ 895731 h 1085850"/>
              <a:gd name="connsiteX8" fmla="*/ 895731 w 1085850"/>
              <a:gd name="connsiteY8" fmla="*/ 1086231 h 108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850" h="1085850">
                <a:moveTo>
                  <a:pt x="895731" y="1086231"/>
                </a:moveTo>
                <a:lnTo>
                  <a:pt x="197644" y="1086231"/>
                </a:lnTo>
                <a:cubicBezTo>
                  <a:pt x="92393" y="1086231"/>
                  <a:pt x="7144" y="1000982"/>
                  <a:pt x="7144" y="895731"/>
                </a:cubicBezTo>
                <a:lnTo>
                  <a:pt x="7144" y="197644"/>
                </a:lnTo>
                <a:cubicBezTo>
                  <a:pt x="7144" y="92393"/>
                  <a:pt x="92393" y="7144"/>
                  <a:pt x="197644" y="7144"/>
                </a:cubicBezTo>
                <a:lnTo>
                  <a:pt x="895731" y="7144"/>
                </a:lnTo>
                <a:cubicBezTo>
                  <a:pt x="1000982" y="7144"/>
                  <a:pt x="1086231" y="92393"/>
                  <a:pt x="1086231" y="197644"/>
                </a:cubicBezTo>
                <a:lnTo>
                  <a:pt x="1086231" y="895731"/>
                </a:lnTo>
                <a:cubicBezTo>
                  <a:pt x="1086231" y="1000887"/>
                  <a:pt x="1000887" y="1086231"/>
                  <a:pt x="895731" y="1086231"/>
                </a:cubicBez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D46A9D2-3FF7-4F78-A944-0DD2233B96BD}"/>
              </a:ext>
            </a:extLst>
          </p:cNvPr>
          <p:cNvSpPr/>
          <p:nvPr/>
        </p:nvSpPr>
        <p:spPr>
          <a:xfrm>
            <a:off x="5838253" y="3905250"/>
            <a:ext cx="504825" cy="504825"/>
          </a:xfrm>
          <a:custGeom>
            <a:avLst/>
            <a:gdLst>
              <a:gd name="connsiteX0" fmla="*/ 506825 w 504825"/>
              <a:gd name="connsiteY0" fmla="*/ 256985 h 504825"/>
              <a:gd name="connsiteX1" fmla="*/ 256985 w 504825"/>
              <a:gd name="connsiteY1" fmla="*/ 506825 h 504825"/>
              <a:gd name="connsiteX2" fmla="*/ 7144 w 504825"/>
              <a:gd name="connsiteY2" fmla="*/ 256985 h 504825"/>
              <a:gd name="connsiteX3" fmla="*/ 256985 w 504825"/>
              <a:gd name="connsiteY3" fmla="*/ 7144 h 504825"/>
              <a:gd name="connsiteX4" fmla="*/ 506825 w 504825"/>
              <a:gd name="connsiteY4" fmla="*/ 25698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506825" y="256985"/>
                </a:moveTo>
                <a:cubicBezTo>
                  <a:pt x="506825" y="394968"/>
                  <a:pt x="394968" y="506825"/>
                  <a:pt x="256985" y="506825"/>
                </a:cubicBezTo>
                <a:cubicBezTo>
                  <a:pt x="119002" y="506825"/>
                  <a:pt x="7144" y="394968"/>
                  <a:pt x="7144" y="256985"/>
                </a:cubicBezTo>
                <a:cubicBezTo>
                  <a:pt x="7144" y="119001"/>
                  <a:pt x="119001" y="7144"/>
                  <a:pt x="256985" y="7144"/>
                </a:cubicBezTo>
                <a:cubicBezTo>
                  <a:pt x="394968" y="7144"/>
                  <a:pt x="506825" y="119001"/>
                  <a:pt x="506825" y="256985"/>
                </a:cubicBez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7EEC671-119C-4DAD-AE3D-0FC04685D6B7}"/>
              </a:ext>
            </a:extLst>
          </p:cNvPr>
          <p:cNvSpPr/>
          <p:nvPr/>
        </p:nvSpPr>
        <p:spPr>
          <a:xfrm>
            <a:off x="6080950" y="4147947"/>
            <a:ext cx="28575" cy="1095375"/>
          </a:xfrm>
          <a:custGeom>
            <a:avLst/>
            <a:gdLst>
              <a:gd name="connsiteX0" fmla="*/ 14287 w 28575"/>
              <a:gd name="connsiteY0" fmla="*/ 14288 h 1095375"/>
              <a:gd name="connsiteX1" fmla="*/ 14287 w 28575"/>
              <a:gd name="connsiteY1" fmla="*/ 1082802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575" h="1095375">
                <a:moveTo>
                  <a:pt x="14287" y="14288"/>
                </a:moveTo>
                <a:lnTo>
                  <a:pt x="14287" y="1082802"/>
                </a:lnTo>
              </a:path>
            </a:pathLst>
          </a:custGeom>
          <a:ln w="19050" cap="flat">
            <a:solidFill>
              <a:srgbClr val="0A193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1F64971-CAB9-4C22-9178-1571F080B5D3}"/>
              </a:ext>
            </a:extLst>
          </p:cNvPr>
          <p:cNvSpPr/>
          <p:nvPr/>
        </p:nvSpPr>
        <p:spPr>
          <a:xfrm>
            <a:off x="7585804" y="3615595"/>
            <a:ext cx="1085850" cy="1085850"/>
          </a:xfrm>
          <a:custGeom>
            <a:avLst/>
            <a:gdLst>
              <a:gd name="connsiteX0" fmla="*/ 895731 w 1085850"/>
              <a:gd name="connsiteY0" fmla="*/ 1086231 h 1085850"/>
              <a:gd name="connsiteX1" fmla="*/ 197644 w 1085850"/>
              <a:gd name="connsiteY1" fmla="*/ 1086231 h 1085850"/>
              <a:gd name="connsiteX2" fmla="*/ 7144 w 1085850"/>
              <a:gd name="connsiteY2" fmla="*/ 895731 h 1085850"/>
              <a:gd name="connsiteX3" fmla="*/ 7144 w 1085850"/>
              <a:gd name="connsiteY3" fmla="*/ 197644 h 1085850"/>
              <a:gd name="connsiteX4" fmla="*/ 197644 w 1085850"/>
              <a:gd name="connsiteY4" fmla="*/ 7144 h 1085850"/>
              <a:gd name="connsiteX5" fmla="*/ 895731 w 1085850"/>
              <a:gd name="connsiteY5" fmla="*/ 7144 h 1085850"/>
              <a:gd name="connsiteX6" fmla="*/ 1086231 w 1085850"/>
              <a:gd name="connsiteY6" fmla="*/ 197644 h 1085850"/>
              <a:gd name="connsiteX7" fmla="*/ 1086231 w 1085850"/>
              <a:gd name="connsiteY7" fmla="*/ 895731 h 1085850"/>
              <a:gd name="connsiteX8" fmla="*/ 895731 w 1085850"/>
              <a:gd name="connsiteY8" fmla="*/ 1086231 h 108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850" h="1085850">
                <a:moveTo>
                  <a:pt x="895731" y="1086231"/>
                </a:moveTo>
                <a:lnTo>
                  <a:pt x="197644" y="1086231"/>
                </a:lnTo>
                <a:cubicBezTo>
                  <a:pt x="92393" y="1086231"/>
                  <a:pt x="7144" y="1000982"/>
                  <a:pt x="7144" y="895731"/>
                </a:cubicBezTo>
                <a:lnTo>
                  <a:pt x="7144" y="197644"/>
                </a:lnTo>
                <a:cubicBezTo>
                  <a:pt x="7144" y="92393"/>
                  <a:pt x="92393" y="7144"/>
                  <a:pt x="197644" y="7144"/>
                </a:cubicBezTo>
                <a:lnTo>
                  <a:pt x="895731" y="7144"/>
                </a:lnTo>
                <a:cubicBezTo>
                  <a:pt x="1000983" y="7144"/>
                  <a:pt x="1086231" y="92393"/>
                  <a:pt x="1086231" y="197644"/>
                </a:cubicBezTo>
                <a:lnTo>
                  <a:pt x="1086231" y="895731"/>
                </a:lnTo>
                <a:cubicBezTo>
                  <a:pt x="1086231" y="1000887"/>
                  <a:pt x="1000983" y="1086231"/>
                  <a:pt x="895731" y="1086231"/>
                </a:cubicBez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1D7431E-7715-4328-8A2D-234982702BB8}"/>
              </a:ext>
            </a:extLst>
          </p:cNvPr>
          <p:cNvSpPr/>
          <p:nvPr/>
        </p:nvSpPr>
        <p:spPr>
          <a:xfrm>
            <a:off x="7875555" y="3905250"/>
            <a:ext cx="504825" cy="504825"/>
          </a:xfrm>
          <a:custGeom>
            <a:avLst/>
            <a:gdLst>
              <a:gd name="connsiteX0" fmla="*/ 506825 w 504825"/>
              <a:gd name="connsiteY0" fmla="*/ 256985 h 504825"/>
              <a:gd name="connsiteX1" fmla="*/ 256984 w 504825"/>
              <a:gd name="connsiteY1" fmla="*/ 506825 h 504825"/>
              <a:gd name="connsiteX2" fmla="*/ 7144 w 504825"/>
              <a:gd name="connsiteY2" fmla="*/ 256985 h 504825"/>
              <a:gd name="connsiteX3" fmla="*/ 256984 w 504825"/>
              <a:gd name="connsiteY3" fmla="*/ 7144 h 504825"/>
              <a:gd name="connsiteX4" fmla="*/ 506825 w 504825"/>
              <a:gd name="connsiteY4" fmla="*/ 25698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506825" y="256985"/>
                </a:moveTo>
                <a:cubicBezTo>
                  <a:pt x="506825" y="394968"/>
                  <a:pt x="394967" y="506825"/>
                  <a:pt x="256984" y="506825"/>
                </a:cubicBezTo>
                <a:cubicBezTo>
                  <a:pt x="119001" y="506825"/>
                  <a:pt x="7144" y="394968"/>
                  <a:pt x="7144" y="256985"/>
                </a:cubicBezTo>
                <a:cubicBezTo>
                  <a:pt x="7144" y="119001"/>
                  <a:pt x="119002" y="7144"/>
                  <a:pt x="256984" y="7144"/>
                </a:cubicBezTo>
                <a:cubicBezTo>
                  <a:pt x="394968" y="7144"/>
                  <a:pt x="506825" y="119001"/>
                  <a:pt x="506825" y="256985"/>
                </a:cubicBezTo>
                <a:close/>
              </a:path>
            </a:pathLst>
          </a:custGeom>
          <a:solidFill>
            <a:srgbClr val="185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FE81F44-31DC-4E24-BD68-D036AFDCE427}"/>
              </a:ext>
            </a:extLst>
          </p:cNvPr>
          <p:cNvSpPr/>
          <p:nvPr/>
        </p:nvSpPr>
        <p:spPr>
          <a:xfrm>
            <a:off x="8118252" y="3074194"/>
            <a:ext cx="28575" cy="1095375"/>
          </a:xfrm>
          <a:custGeom>
            <a:avLst/>
            <a:gdLst>
              <a:gd name="connsiteX0" fmla="*/ 14287 w 28575"/>
              <a:gd name="connsiteY0" fmla="*/ 14288 h 1095375"/>
              <a:gd name="connsiteX1" fmla="*/ 14287 w 28575"/>
              <a:gd name="connsiteY1" fmla="*/ 1082802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575" h="1095375">
                <a:moveTo>
                  <a:pt x="14287" y="14288"/>
                </a:moveTo>
                <a:lnTo>
                  <a:pt x="14287" y="1082802"/>
                </a:lnTo>
              </a:path>
            </a:pathLst>
          </a:custGeom>
          <a:ln w="19050" cap="flat">
            <a:solidFill>
              <a:srgbClr val="185ADB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F944F54-24F0-4BB4-B9BD-F0C298026CA1}"/>
              </a:ext>
            </a:extLst>
          </p:cNvPr>
          <p:cNvSpPr/>
          <p:nvPr/>
        </p:nvSpPr>
        <p:spPr>
          <a:xfrm>
            <a:off x="9623012" y="3615595"/>
            <a:ext cx="1085850" cy="1085850"/>
          </a:xfrm>
          <a:custGeom>
            <a:avLst/>
            <a:gdLst>
              <a:gd name="connsiteX0" fmla="*/ 895731 w 1085850"/>
              <a:gd name="connsiteY0" fmla="*/ 1086231 h 1085850"/>
              <a:gd name="connsiteX1" fmla="*/ 197644 w 1085850"/>
              <a:gd name="connsiteY1" fmla="*/ 1086231 h 1085850"/>
              <a:gd name="connsiteX2" fmla="*/ 7144 w 1085850"/>
              <a:gd name="connsiteY2" fmla="*/ 895731 h 1085850"/>
              <a:gd name="connsiteX3" fmla="*/ 7144 w 1085850"/>
              <a:gd name="connsiteY3" fmla="*/ 197644 h 1085850"/>
              <a:gd name="connsiteX4" fmla="*/ 197644 w 1085850"/>
              <a:gd name="connsiteY4" fmla="*/ 7144 h 1085850"/>
              <a:gd name="connsiteX5" fmla="*/ 895731 w 1085850"/>
              <a:gd name="connsiteY5" fmla="*/ 7144 h 1085850"/>
              <a:gd name="connsiteX6" fmla="*/ 1086231 w 1085850"/>
              <a:gd name="connsiteY6" fmla="*/ 197644 h 1085850"/>
              <a:gd name="connsiteX7" fmla="*/ 1086231 w 1085850"/>
              <a:gd name="connsiteY7" fmla="*/ 895731 h 1085850"/>
              <a:gd name="connsiteX8" fmla="*/ 895731 w 1085850"/>
              <a:gd name="connsiteY8" fmla="*/ 1086231 h 108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850" h="1085850">
                <a:moveTo>
                  <a:pt x="895731" y="1086231"/>
                </a:moveTo>
                <a:lnTo>
                  <a:pt x="197644" y="1086231"/>
                </a:lnTo>
                <a:cubicBezTo>
                  <a:pt x="92393" y="1086231"/>
                  <a:pt x="7144" y="1000982"/>
                  <a:pt x="7144" y="895731"/>
                </a:cubicBezTo>
                <a:lnTo>
                  <a:pt x="7144" y="197644"/>
                </a:lnTo>
                <a:cubicBezTo>
                  <a:pt x="7144" y="92393"/>
                  <a:pt x="92393" y="7144"/>
                  <a:pt x="197644" y="7144"/>
                </a:cubicBezTo>
                <a:lnTo>
                  <a:pt x="895731" y="7144"/>
                </a:lnTo>
                <a:cubicBezTo>
                  <a:pt x="1000983" y="7144"/>
                  <a:pt x="1086231" y="92393"/>
                  <a:pt x="1086231" y="197644"/>
                </a:cubicBezTo>
                <a:lnTo>
                  <a:pt x="1086231" y="895731"/>
                </a:lnTo>
                <a:cubicBezTo>
                  <a:pt x="1086231" y="1000887"/>
                  <a:pt x="1000983" y="1086231"/>
                  <a:pt x="895731" y="1086231"/>
                </a:cubicBezTo>
                <a:close/>
              </a:path>
            </a:pathLst>
          </a:custGeom>
          <a:solidFill>
            <a:srgbClr val="EFEFEF"/>
          </a:solidFill>
          <a:ln w="9525" cap="flat">
            <a:noFill/>
            <a:prstDash val="solid"/>
            <a:miter/>
          </a:ln>
          <a:effectLst>
            <a:outerShdw blurRad="1270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C0A8B4E-FF67-454B-A05F-8EF549BDA180}"/>
              </a:ext>
            </a:extLst>
          </p:cNvPr>
          <p:cNvSpPr/>
          <p:nvPr/>
        </p:nvSpPr>
        <p:spPr>
          <a:xfrm>
            <a:off x="9912762" y="3905250"/>
            <a:ext cx="504825" cy="504825"/>
          </a:xfrm>
          <a:custGeom>
            <a:avLst/>
            <a:gdLst>
              <a:gd name="connsiteX0" fmla="*/ 506825 w 504825"/>
              <a:gd name="connsiteY0" fmla="*/ 256985 h 504825"/>
              <a:gd name="connsiteX1" fmla="*/ 256985 w 504825"/>
              <a:gd name="connsiteY1" fmla="*/ 506825 h 504825"/>
              <a:gd name="connsiteX2" fmla="*/ 7144 w 504825"/>
              <a:gd name="connsiteY2" fmla="*/ 256985 h 504825"/>
              <a:gd name="connsiteX3" fmla="*/ 256985 w 504825"/>
              <a:gd name="connsiteY3" fmla="*/ 7144 h 504825"/>
              <a:gd name="connsiteX4" fmla="*/ 506825 w 504825"/>
              <a:gd name="connsiteY4" fmla="*/ 25698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506825" y="256985"/>
                </a:moveTo>
                <a:cubicBezTo>
                  <a:pt x="506825" y="394968"/>
                  <a:pt x="394967" y="506825"/>
                  <a:pt x="256985" y="506825"/>
                </a:cubicBezTo>
                <a:cubicBezTo>
                  <a:pt x="119001" y="506825"/>
                  <a:pt x="7144" y="394968"/>
                  <a:pt x="7144" y="256985"/>
                </a:cubicBezTo>
                <a:cubicBezTo>
                  <a:pt x="7144" y="119001"/>
                  <a:pt x="119002" y="7144"/>
                  <a:pt x="256985" y="7144"/>
                </a:cubicBezTo>
                <a:cubicBezTo>
                  <a:pt x="394968" y="7144"/>
                  <a:pt x="506825" y="119001"/>
                  <a:pt x="506825" y="256985"/>
                </a:cubicBezTo>
                <a:close/>
              </a:path>
            </a:pathLst>
          </a:custGeom>
          <a:solidFill>
            <a:srgbClr val="0A193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066AC1-80A5-4994-9691-255D9B4389BD}"/>
              </a:ext>
            </a:extLst>
          </p:cNvPr>
          <p:cNvSpPr/>
          <p:nvPr/>
        </p:nvSpPr>
        <p:spPr>
          <a:xfrm>
            <a:off x="10155459" y="4147947"/>
            <a:ext cx="28575" cy="1095375"/>
          </a:xfrm>
          <a:custGeom>
            <a:avLst/>
            <a:gdLst>
              <a:gd name="connsiteX0" fmla="*/ 14288 w 28575"/>
              <a:gd name="connsiteY0" fmla="*/ 14288 h 1095375"/>
              <a:gd name="connsiteX1" fmla="*/ 14288 w 28575"/>
              <a:gd name="connsiteY1" fmla="*/ 1082802 h 109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575" h="1095375">
                <a:moveTo>
                  <a:pt x="14288" y="14288"/>
                </a:moveTo>
                <a:lnTo>
                  <a:pt x="14288" y="1082802"/>
                </a:lnTo>
              </a:path>
            </a:pathLst>
          </a:custGeom>
          <a:ln w="19050" cap="flat">
            <a:solidFill>
              <a:srgbClr val="0A193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1B1E611-7105-44B9-A5BA-0E475648C821}"/>
              </a:ext>
            </a:extLst>
          </p:cNvPr>
          <p:cNvSpPr/>
          <p:nvPr/>
        </p:nvSpPr>
        <p:spPr>
          <a:xfrm>
            <a:off x="774952" y="5343144"/>
            <a:ext cx="24825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Fetch data from the API.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AAEE324-846A-481C-8C41-EE451358C250}"/>
              </a:ext>
            </a:extLst>
          </p:cNvPr>
          <p:cNvSpPr/>
          <p:nvPr/>
        </p:nvSpPr>
        <p:spPr>
          <a:xfrm>
            <a:off x="4839651" y="5343144"/>
            <a:ext cx="24825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Bookmark the recipes.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4AFEBD4-28B0-48F2-8CE4-07B3AF66981B}"/>
              </a:ext>
            </a:extLst>
          </p:cNvPr>
          <p:cNvSpPr/>
          <p:nvPr/>
        </p:nvSpPr>
        <p:spPr>
          <a:xfrm>
            <a:off x="8914160" y="5343144"/>
            <a:ext cx="24825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Making client interaction easy.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FFF0077-345E-4065-88C3-E6E9EABDE083}"/>
              </a:ext>
            </a:extLst>
          </p:cNvPr>
          <p:cNvSpPr/>
          <p:nvPr/>
        </p:nvSpPr>
        <p:spPr>
          <a:xfrm>
            <a:off x="2812254" y="2048720"/>
            <a:ext cx="24825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Pagination without using the reload button.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166843E-6759-4122-AA61-2139DD0C84D9}"/>
              </a:ext>
            </a:extLst>
          </p:cNvPr>
          <p:cNvSpPr/>
          <p:nvPr/>
        </p:nvSpPr>
        <p:spPr>
          <a:xfrm>
            <a:off x="6876953" y="2048720"/>
            <a:ext cx="248259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Servings according to the requirements of the user.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20C6C3-B2E5-45A0-887C-1B9577C96676}"/>
              </a:ext>
            </a:extLst>
          </p:cNvPr>
          <p:cNvSpPr txBox="1"/>
          <p:nvPr/>
        </p:nvSpPr>
        <p:spPr>
          <a:xfrm>
            <a:off x="3848135" y="296751"/>
            <a:ext cx="45227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+mj-lt"/>
              </a:rPr>
              <a:t>Main </a:t>
            </a:r>
            <a:r>
              <a:rPr lang="en-US" sz="6000" b="1" dirty="0">
                <a:solidFill>
                  <a:schemeClr val="accent2"/>
                </a:solidFill>
                <a:latin typeface="+mj-lt"/>
              </a:rPr>
              <a:t>Features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798CADB7-B8B8-4EAE-8F10-B49B6670FDC8}"/>
              </a:ext>
            </a:extLst>
          </p:cNvPr>
          <p:cNvSpPr/>
          <p:nvPr/>
        </p:nvSpPr>
        <p:spPr>
          <a:xfrm>
            <a:off x="1677829" y="1637396"/>
            <a:ext cx="190500" cy="190500"/>
          </a:xfrm>
          <a:custGeom>
            <a:avLst/>
            <a:gdLst>
              <a:gd name="connsiteX0" fmla="*/ 183928 w 190500"/>
              <a:gd name="connsiteY0" fmla="*/ 95536 h 190500"/>
              <a:gd name="connsiteX1" fmla="*/ 95536 w 190500"/>
              <a:gd name="connsiteY1" fmla="*/ 183928 h 190500"/>
              <a:gd name="connsiteX2" fmla="*/ 7144 w 190500"/>
              <a:gd name="connsiteY2" fmla="*/ 95536 h 190500"/>
              <a:gd name="connsiteX3" fmla="*/ 95536 w 190500"/>
              <a:gd name="connsiteY3" fmla="*/ 7144 h 190500"/>
              <a:gd name="connsiteX4" fmla="*/ 183928 w 190500"/>
              <a:gd name="connsiteY4" fmla="*/ 9553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0" h="190500">
                <a:moveTo>
                  <a:pt x="183928" y="95536"/>
                </a:moveTo>
                <a:cubicBezTo>
                  <a:pt x="183928" y="144353"/>
                  <a:pt x="144353" y="183928"/>
                  <a:pt x="95536" y="183928"/>
                </a:cubicBezTo>
                <a:cubicBezTo>
                  <a:pt x="46718" y="183928"/>
                  <a:pt x="7144" y="144353"/>
                  <a:pt x="7144" y="95536"/>
                </a:cubicBezTo>
                <a:cubicBezTo>
                  <a:pt x="7144" y="46718"/>
                  <a:pt x="46718" y="7144"/>
                  <a:pt x="95536" y="7144"/>
                </a:cubicBezTo>
                <a:cubicBezTo>
                  <a:pt x="144353" y="7144"/>
                  <a:pt x="183928" y="46718"/>
                  <a:pt x="183928" y="95536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CA511FB9-8ED9-4E1C-895E-DCB4DA0204CC}"/>
              </a:ext>
            </a:extLst>
          </p:cNvPr>
          <p:cNvSpPr/>
          <p:nvPr/>
        </p:nvSpPr>
        <p:spPr>
          <a:xfrm>
            <a:off x="11238929" y="894350"/>
            <a:ext cx="190500" cy="190500"/>
          </a:xfrm>
          <a:custGeom>
            <a:avLst/>
            <a:gdLst>
              <a:gd name="connsiteX0" fmla="*/ 183928 w 190500"/>
              <a:gd name="connsiteY0" fmla="*/ 95536 h 190500"/>
              <a:gd name="connsiteX1" fmla="*/ 95535 w 190500"/>
              <a:gd name="connsiteY1" fmla="*/ 183928 h 190500"/>
              <a:gd name="connsiteX2" fmla="*/ 7143 w 190500"/>
              <a:gd name="connsiteY2" fmla="*/ 95536 h 190500"/>
              <a:gd name="connsiteX3" fmla="*/ 95535 w 190500"/>
              <a:gd name="connsiteY3" fmla="*/ 7144 h 190500"/>
              <a:gd name="connsiteX4" fmla="*/ 183928 w 190500"/>
              <a:gd name="connsiteY4" fmla="*/ 9553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0" h="190500">
                <a:moveTo>
                  <a:pt x="183928" y="95536"/>
                </a:moveTo>
                <a:cubicBezTo>
                  <a:pt x="183928" y="144353"/>
                  <a:pt x="144353" y="183928"/>
                  <a:pt x="95535" y="183928"/>
                </a:cubicBezTo>
                <a:cubicBezTo>
                  <a:pt x="46718" y="183928"/>
                  <a:pt x="7143" y="144353"/>
                  <a:pt x="7143" y="95536"/>
                </a:cubicBezTo>
                <a:cubicBezTo>
                  <a:pt x="7143" y="46718"/>
                  <a:pt x="46718" y="7144"/>
                  <a:pt x="95535" y="7144"/>
                </a:cubicBezTo>
                <a:cubicBezTo>
                  <a:pt x="144353" y="7144"/>
                  <a:pt x="183928" y="46718"/>
                  <a:pt x="183928" y="95536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50F2AECE-4F95-4A67-A7AC-0745E569C6DB}"/>
              </a:ext>
            </a:extLst>
          </p:cNvPr>
          <p:cNvSpPr/>
          <p:nvPr/>
        </p:nvSpPr>
        <p:spPr>
          <a:xfrm>
            <a:off x="7921657" y="6370749"/>
            <a:ext cx="190500" cy="190500"/>
          </a:xfrm>
          <a:custGeom>
            <a:avLst/>
            <a:gdLst>
              <a:gd name="connsiteX0" fmla="*/ 183928 w 190500"/>
              <a:gd name="connsiteY0" fmla="*/ 95536 h 190500"/>
              <a:gd name="connsiteX1" fmla="*/ 95535 w 190500"/>
              <a:gd name="connsiteY1" fmla="*/ 183928 h 190500"/>
              <a:gd name="connsiteX2" fmla="*/ 7143 w 190500"/>
              <a:gd name="connsiteY2" fmla="*/ 95536 h 190500"/>
              <a:gd name="connsiteX3" fmla="*/ 95535 w 190500"/>
              <a:gd name="connsiteY3" fmla="*/ 7144 h 190500"/>
              <a:gd name="connsiteX4" fmla="*/ 183928 w 190500"/>
              <a:gd name="connsiteY4" fmla="*/ 9553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0" h="190500">
                <a:moveTo>
                  <a:pt x="183928" y="95536"/>
                </a:moveTo>
                <a:cubicBezTo>
                  <a:pt x="183928" y="144353"/>
                  <a:pt x="144353" y="183928"/>
                  <a:pt x="95535" y="183928"/>
                </a:cubicBezTo>
                <a:cubicBezTo>
                  <a:pt x="46718" y="183928"/>
                  <a:pt x="7143" y="144354"/>
                  <a:pt x="7143" y="95536"/>
                </a:cubicBezTo>
                <a:cubicBezTo>
                  <a:pt x="7143" y="46719"/>
                  <a:pt x="46717" y="7144"/>
                  <a:pt x="95535" y="7144"/>
                </a:cubicBezTo>
                <a:cubicBezTo>
                  <a:pt x="144353" y="7144"/>
                  <a:pt x="183928" y="46718"/>
                  <a:pt x="183928" y="95536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3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1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30" grpId="0" animBg="1"/>
      <p:bldP spid="21" grpId="0" animBg="1"/>
      <p:bldP spid="26" grpId="0" animBg="1"/>
      <p:bldP spid="31" grpId="0" animBg="1"/>
      <p:bldP spid="22" grpId="0" animBg="1"/>
      <p:bldP spid="27" grpId="0" animBg="1"/>
      <p:bldP spid="32" grpId="0" animBg="1"/>
      <p:bldP spid="23" grpId="0" animBg="1"/>
      <p:bldP spid="28" grpId="0" animBg="1"/>
      <p:bldP spid="33" grpId="0" animBg="1"/>
      <p:bldP spid="24" grpId="0" animBg="1"/>
      <p:bldP spid="29" grpId="0" animBg="1"/>
      <p:bldP spid="34" grpId="0" animBg="1"/>
      <p:bldP spid="41" grpId="0"/>
      <p:bldP spid="43" grpId="0"/>
      <p:bldP spid="44" grpId="0"/>
      <p:bldP spid="45" grpId="0"/>
      <p:bldP spid="46" grpId="0"/>
      <p:bldP spid="48" grpId="0"/>
      <p:bldP spid="87" grpId="0" animBg="1"/>
      <p:bldP spid="88" grpId="0" animBg="1"/>
      <p:bldP spid="8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BD3447E-8CAF-43CA-A07C-CB6BC59AA802}"/>
              </a:ext>
            </a:extLst>
          </p:cNvPr>
          <p:cNvSpPr/>
          <p:nvPr/>
        </p:nvSpPr>
        <p:spPr>
          <a:xfrm>
            <a:off x="2757487" y="84286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5E4CB26-9BF5-4819-A991-22068C3A2B14}"/>
              </a:ext>
            </a:extLst>
          </p:cNvPr>
          <p:cNvSpPr/>
          <p:nvPr/>
        </p:nvSpPr>
        <p:spPr>
          <a:xfrm>
            <a:off x="646557" y="132473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07BB61C-22CA-4824-9E49-9F3B1B7F3780}"/>
              </a:ext>
            </a:extLst>
          </p:cNvPr>
          <p:cNvSpPr/>
          <p:nvPr/>
        </p:nvSpPr>
        <p:spPr>
          <a:xfrm>
            <a:off x="607218" y="285073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DA546CF-914A-4426-B11D-3919F41A59EA}"/>
              </a:ext>
            </a:extLst>
          </p:cNvPr>
          <p:cNvSpPr/>
          <p:nvPr/>
        </p:nvSpPr>
        <p:spPr>
          <a:xfrm>
            <a:off x="8958453" y="37861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FCD6B85-82E9-410C-8E59-64B9481EDCF1}"/>
              </a:ext>
            </a:extLst>
          </p:cNvPr>
          <p:cNvSpPr/>
          <p:nvPr/>
        </p:nvSpPr>
        <p:spPr>
          <a:xfrm>
            <a:off x="11210829" y="265576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2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8" y="222218"/>
                  <a:pt x="7142" y="174072"/>
                  <a:pt x="7142" y="114681"/>
                </a:cubicBezTo>
                <a:cubicBezTo>
                  <a:pt x="7142" y="55290"/>
                  <a:pt x="55288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3E8262C-BC44-4675-B7C1-A150CE5D2971}"/>
              </a:ext>
            </a:extLst>
          </p:cNvPr>
          <p:cNvSpPr/>
          <p:nvPr/>
        </p:nvSpPr>
        <p:spPr>
          <a:xfrm>
            <a:off x="11357514" y="59378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D22F762-F471-4FEB-B5A0-651DE466D74A}"/>
              </a:ext>
            </a:extLst>
          </p:cNvPr>
          <p:cNvSpPr/>
          <p:nvPr/>
        </p:nvSpPr>
        <p:spPr>
          <a:xfrm>
            <a:off x="6815137" y="6248114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3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3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FD4216-B852-4A6F-9B63-3CFF51456115}"/>
              </a:ext>
            </a:extLst>
          </p:cNvPr>
          <p:cNvSpPr/>
          <p:nvPr/>
        </p:nvSpPr>
        <p:spPr>
          <a:xfrm>
            <a:off x="646557" y="6248114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09D5100-7807-4B85-8FDA-6A93CB7262D3}"/>
              </a:ext>
            </a:extLst>
          </p:cNvPr>
          <p:cNvSpPr/>
          <p:nvPr/>
        </p:nvSpPr>
        <p:spPr>
          <a:xfrm>
            <a:off x="11357514" y="530190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BBD29-E26D-4DC4-AA36-9E917733ADF2}"/>
              </a:ext>
            </a:extLst>
          </p:cNvPr>
          <p:cNvGrpSpPr/>
          <p:nvPr/>
        </p:nvGrpSpPr>
        <p:grpSpPr>
          <a:xfrm>
            <a:off x="4623149" y="2458974"/>
            <a:ext cx="2825020" cy="2868263"/>
            <a:chOff x="4623149" y="2458974"/>
            <a:chExt cx="2825020" cy="286826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5C84584-59D0-404C-9118-C5E4522DD1A0}"/>
                </a:ext>
              </a:extLst>
            </p:cNvPr>
            <p:cNvGrpSpPr/>
            <p:nvPr/>
          </p:nvGrpSpPr>
          <p:grpSpPr>
            <a:xfrm>
              <a:off x="4700301" y="2545365"/>
              <a:ext cx="2671762" cy="2696433"/>
              <a:chOff x="4700301" y="2545365"/>
              <a:chExt cx="2671762" cy="2696433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CE6A726-B200-4A3C-AC94-09D437B612C9}"/>
                  </a:ext>
                </a:extLst>
              </p:cNvPr>
              <p:cNvSpPr/>
              <p:nvPr/>
            </p:nvSpPr>
            <p:spPr>
              <a:xfrm>
                <a:off x="4700301" y="3228784"/>
                <a:ext cx="523875" cy="619125"/>
              </a:xfrm>
              <a:custGeom>
                <a:avLst/>
                <a:gdLst>
                  <a:gd name="connsiteX0" fmla="*/ 524542 w 523875"/>
                  <a:gd name="connsiteY0" fmla="*/ 211455 h 619125"/>
                  <a:gd name="connsiteX1" fmla="*/ 415766 w 523875"/>
                  <a:gd name="connsiteY1" fmla="*/ 617791 h 619125"/>
                  <a:gd name="connsiteX2" fmla="*/ 7144 w 523875"/>
                  <a:gd name="connsiteY2" fmla="*/ 617791 h 619125"/>
                  <a:gd name="connsiteX3" fmla="*/ 170593 w 523875"/>
                  <a:gd name="connsiteY3" fmla="*/ 7144 h 619125"/>
                  <a:gd name="connsiteX4" fmla="*/ 524542 w 523875"/>
                  <a:gd name="connsiteY4" fmla="*/ 211455 h 61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3875" h="619125">
                    <a:moveTo>
                      <a:pt x="524542" y="211455"/>
                    </a:moveTo>
                    <a:cubicBezTo>
                      <a:pt x="455390" y="330994"/>
                      <a:pt x="415766" y="469773"/>
                      <a:pt x="415766" y="617791"/>
                    </a:cubicBezTo>
                    <a:lnTo>
                      <a:pt x="7144" y="617791"/>
                    </a:lnTo>
                    <a:cubicBezTo>
                      <a:pt x="7144" y="395288"/>
                      <a:pt x="66580" y="186785"/>
                      <a:pt x="170593" y="7144"/>
                    </a:cubicBezTo>
                    <a:lnTo>
                      <a:pt x="524542" y="211455"/>
                    </a:lnTo>
                    <a:close/>
                  </a:path>
                </a:pathLst>
              </a:custGeom>
              <a:solidFill>
                <a:srgbClr val="6C75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AA40B16-2901-4D0A-A185-FD75B2DB61B1}"/>
                  </a:ext>
                </a:extLst>
              </p:cNvPr>
              <p:cNvSpPr/>
              <p:nvPr/>
            </p:nvSpPr>
            <p:spPr>
              <a:xfrm>
                <a:off x="5383815" y="2545365"/>
                <a:ext cx="619125" cy="523875"/>
              </a:xfrm>
              <a:custGeom>
                <a:avLst/>
                <a:gdLst>
                  <a:gd name="connsiteX0" fmla="*/ 617696 w 619125"/>
                  <a:gd name="connsiteY0" fmla="*/ 7144 h 523875"/>
                  <a:gd name="connsiteX1" fmla="*/ 617696 w 619125"/>
                  <a:gd name="connsiteY1" fmla="*/ 415766 h 523875"/>
                  <a:gd name="connsiteX2" fmla="*/ 211455 w 619125"/>
                  <a:gd name="connsiteY2" fmla="*/ 524542 h 523875"/>
                  <a:gd name="connsiteX3" fmla="*/ 7144 w 619125"/>
                  <a:gd name="connsiteY3" fmla="*/ 170593 h 523875"/>
                  <a:gd name="connsiteX4" fmla="*/ 617696 w 619125"/>
                  <a:gd name="connsiteY4" fmla="*/ 7144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523875">
                    <a:moveTo>
                      <a:pt x="617696" y="7144"/>
                    </a:moveTo>
                    <a:lnTo>
                      <a:pt x="617696" y="415766"/>
                    </a:lnTo>
                    <a:cubicBezTo>
                      <a:pt x="469773" y="415766"/>
                      <a:pt x="330898" y="455295"/>
                      <a:pt x="211455" y="524542"/>
                    </a:cubicBezTo>
                    <a:lnTo>
                      <a:pt x="7144" y="170593"/>
                    </a:lnTo>
                    <a:cubicBezTo>
                      <a:pt x="186690" y="66675"/>
                      <a:pt x="395287" y="7144"/>
                      <a:pt x="617696" y="7144"/>
                    </a:cubicBezTo>
                    <a:close/>
                  </a:path>
                </a:pathLst>
              </a:custGeom>
              <a:solidFill>
                <a:srgbClr val="FFDF9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C91C9C5E-5ED9-4F90-98F0-649769562F1D}"/>
                  </a:ext>
                </a:extLst>
              </p:cNvPr>
              <p:cNvSpPr/>
              <p:nvPr/>
            </p:nvSpPr>
            <p:spPr>
              <a:xfrm>
                <a:off x="6515862" y="2734341"/>
                <a:ext cx="657225" cy="657225"/>
              </a:xfrm>
              <a:custGeom>
                <a:avLst/>
                <a:gdLst>
                  <a:gd name="connsiteX0" fmla="*/ 658558 w 657225"/>
                  <a:gd name="connsiteY0" fmla="*/ 454247 h 657225"/>
                  <a:gd name="connsiteX1" fmla="*/ 304609 w 657225"/>
                  <a:gd name="connsiteY1" fmla="*/ 658558 h 657225"/>
                  <a:gd name="connsiteX2" fmla="*/ 7144 w 657225"/>
                  <a:gd name="connsiteY2" fmla="*/ 361093 h 657225"/>
                  <a:gd name="connsiteX3" fmla="*/ 211455 w 657225"/>
                  <a:gd name="connsiteY3" fmla="*/ 7144 h 657225"/>
                  <a:gd name="connsiteX4" fmla="*/ 658558 w 657225"/>
                  <a:gd name="connsiteY4" fmla="*/ 454247 h 657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7225" h="657225">
                    <a:moveTo>
                      <a:pt x="658558" y="454247"/>
                    </a:moveTo>
                    <a:lnTo>
                      <a:pt x="304609" y="658558"/>
                    </a:lnTo>
                    <a:cubicBezTo>
                      <a:pt x="233363" y="535305"/>
                      <a:pt x="130493" y="432435"/>
                      <a:pt x="7144" y="361093"/>
                    </a:cubicBezTo>
                    <a:lnTo>
                      <a:pt x="211455" y="7144"/>
                    </a:lnTo>
                    <a:cubicBezTo>
                      <a:pt x="396907" y="114300"/>
                      <a:pt x="551402" y="268891"/>
                      <a:pt x="658558" y="454247"/>
                    </a:cubicBezTo>
                    <a:close/>
                  </a:path>
                </a:pathLst>
              </a:custGeom>
              <a:solidFill>
                <a:srgbClr val="749C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6AFBA53-5298-47D4-91E3-422F40681200}"/>
                  </a:ext>
                </a:extLst>
              </p:cNvPr>
              <p:cNvSpPr/>
              <p:nvPr/>
            </p:nvSpPr>
            <p:spPr>
              <a:xfrm>
                <a:off x="6848188" y="3941254"/>
                <a:ext cx="523875" cy="619125"/>
              </a:xfrm>
              <a:custGeom>
                <a:avLst/>
                <a:gdLst>
                  <a:gd name="connsiteX0" fmla="*/ 7144 w 523875"/>
                  <a:gd name="connsiteY0" fmla="*/ 413480 h 619125"/>
                  <a:gd name="connsiteX1" fmla="*/ 115920 w 523875"/>
                  <a:gd name="connsiteY1" fmla="*/ 7144 h 619125"/>
                  <a:gd name="connsiteX2" fmla="*/ 524542 w 523875"/>
                  <a:gd name="connsiteY2" fmla="*/ 7144 h 619125"/>
                  <a:gd name="connsiteX3" fmla="*/ 361093 w 523875"/>
                  <a:gd name="connsiteY3" fmla="*/ 617792 h 619125"/>
                  <a:gd name="connsiteX4" fmla="*/ 7144 w 523875"/>
                  <a:gd name="connsiteY4" fmla="*/ 413480 h 61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3875" h="619125">
                    <a:moveTo>
                      <a:pt x="7144" y="413480"/>
                    </a:moveTo>
                    <a:cubicBezTo>
                      <a:pt x="76295" y="293942"/>
                      <a:pt x="115920" y="155162"/>
                      <a:pt x="115920" y="7144"/>
                    </a:cubicBezTo>
                    <a:lnTo>
                      <a:pt x="524542" y="7144"/>
                    </a:lnTo>
                    <a:cubicBezTo>
                      <a:pt x="524542" y="229648"/>
                      <a:pt x="465106" y="438150"/>
                      <a:pt x="361093" y="617792"/>
                    </a:cubicBezTo>
                    <a:lnTo>
                      <a:pt x="7144" y="413480"/>
                    </a:lnTo>
                    <a:close/>
                  </a:path>
                </a:pathLst>
              </a:custGeom>
              <a:solidFill>
                <a:srgbClr val="6C75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A634E309-95DA-4EA6-A836-2ECC2CDBE61B}"/>
                  </a:ext>
                </a:extLst>
              </p:cNvPr>
              <p:cNvSpPr/>
              <p:nvPr/>
            </p:nvSpPr>
            <p:spPr>
              <a:xfrm>
                <a:off x="6071520" y="4717923"/>
                <a:ext cx="619125" cy="523875"/>
              </a:xfrm>
              <a:custGeom>
                <a:avLst/>
                <a:gdLst>
                  <a:gd name="connsiteX0" fmla="*/ 7144 w 619125"/>
                  <a:gd name="connsiteY0" fmla="*/ 524542 h 523875"/>
                  <a:gd name="connsiteX1" fmla="*/ 7144 w 619125"/>
                  <a:gd name="connsiteY1" fmla="*/ 115919 h 523875"/>
                  <a:gd name="connsiteX2" fmla="*/ 413385 w 619125"/>
                  <a:gd name="connsiteY2" fmla="*/ 7144 h 523875"/>
                  <a:gd name="connsiteX3" fmla="*/ 617697 w 619125"/>
                  <a:gd name="connsiteY3" fmla="*/ 361093 h 523875"/>
                  <a:gd name="connsiteX4" fmla="*/ 7144 w 619125"/>
                  <a:gd name="connsiteY4" fmla="*/ 524542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523875">
                    <a:moveTo>
                      <a:pt x="7144" y="524542"/>
                    </a:moveTo>
                    <a:lnTo>
                      <a:pt x="7144" y="115919"/>
                    </a:lnTo>
                    <a:cubicBezTo>
                      <a:pt x="155067" y="115919"/>
                      <a:pt x="293941" y="76390"/>
                      <a:pt x="413385" y="7144"/>
                    </a:cubicBezTo>
                    <a:lnTo>
                      <a:pt x="617697" y="361093"/>
                    </a:lnTo>
                    <a:cubicBezTo>
                      <a:pt x="438055" y="465106"/>
                      <a:pt x="229553" y="524542"/>
                      <a:pt x="7144" y="524542"/>
                    </a:cubicBezTo>
                    <a:close/>
                  </a:path>
                </a:pathLst>
              </a:custGeom>
              <a:solidFill>
                <a:srgbClr val="FFDF9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C660A7F-6014-451B-ADE7-0981574B3211}"/>
                  </a:ext>
                </a:extLst>
              </p:cNvPr>
              <p:cNvSpPr/>
              <p:nvPr/>
            </p:nvSpPr>
            <p:spPr>
              <a:xfrm>
                <a:off x="4898516" y="4395025"/>
                <a:ext cx="657225" cy="657225"/>
              </a:xfrm>
              <a:custGeom>
                <a:avLst/>
                <a:gdLst>
                  <a:gd name="connsiteX0" fmla="*/ 7144 w 657225"/>
                  <a:gd name="connsiteY0" fmla="*/ 211455 h 657225"/>
                  <a:gd name="connsiteX1" fmla="*/ 361093 w 657225"/>
                  <a:gd name="connsiteY1" fmla="*/ 7144 h 657225"/>
                  <a:gd name="connsiteX2" fmla="*/ 658558 w 657225"/>
                  <a:gd name="connsiteY2" fmla="*/ 304609 h 657225"/>
                  <a:gd name="connsiteX3" fmla="*/ 454247 w 657225"/>
                  <a:gd name="connsiteY3" fmla="*/ 658558 h 657225"/>
                  <a:gd name="connsiteX4" fmla="*/ 7144 w 657225"/>
                  <a:gd name="connsiteY4" fmla="*/ 211455 h 657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7225" h="657225">
                    <a:moveTo>
                      <a:pt x="7144" y="211455"/>
                    </a:moveTo>
                    <a:lnTo>
                      <a:pt x="361093" y="7144"/>
                    </a:lnTo>
                    <a:cubicBezTo>
                      <a:pt x="432340" y="130397"/>
                      <a:pt x="535210" y="233267"/>
                      <a:pt x="658558" y="304609"/>
                    </a:cubicBezTo>
                    <a:lnTo>
                      <a:pt x="454247" y="658558"/>
                    </a:lnTo>
                    <a:cubicBezTo>
                      <a:pt x="268891" y="551307"/>
                      <a:pt x="114395" y="396716"/>
                      <a:pt x="7144" y="211455"/>
                    </a:cubicBezTo>
                    <a:close/>
                  </a:path>
                </a:pathLst>
              </a:custGeom>
              <a:solidFill>
                <a:srgbClr val="749C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C37FB34-306E-4C9C-AB53-8242D7F4BD86}"/>
                </a:ext>
              </a:extLst>
            </p:cNvPr>
            <p:cNvGrpSpPr/>
            <p:nvPr/>
          </p:nvGrpSpPr>
          <p:grpSpPr>
            <a:xfrm>
              <a:off x="4623149" y="2458974"/>
              <a:ext cx="2825020" cy="2868263"/>
              <a:chOff x="4623149" y="2458974"/>
              <a:chExt cx="2825020" cy="286826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F9521EB-7F91-442E-9924-EBB2BBD0D717}"/>
                  </a:ext>
                </a:extLst>
              </p:cNvPr>
              <p:cNvSpPr/>
              <p:nvPr/>
            </p:nvSpPr>
            <p:spPr>
              <a:xfrm>
                <a:off x="4780788" y="2625851"/>
                <a:ext cx="876300" cy="876300"/>
              </a:xfrm>
              <a:custGeom>
                <a:avLst/>
                <a:gdLst>
                  <a:gd name="connsiteX0" fmla="*/ 875633 w 876300"/>
                  <a:gd name="connsiteY0" fmla="*/ 479012 h 876300"/>
                  <a:gd name="connsiteX1" fmla="*/ 479012 w 876300"/>
                  <a:gd name="connsiteY1" fmla="*/ 875633 h 876300"/>
                  <a:gd name="connsiteX2" fmla="*/ 7144 w 876300"/>
                  <a:gd name="connsiteY2" fmla="*/ 603218 h 876300"/>
                  <a:gd name="connsiteX3" fmla="*/ 603218 w 876300"/>
                  <a:gd name="connsiteY3" fmla="*/ 7144 h 876300"/>
                  <a:gd name="connsiteX4" fmla="*/ 875633 w 876300"/>
                  <a:gd name="connsiteY4" fmla="*/ 479012 h 876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300" h="876300">
                    <a:moveTo>
                      <a:pt x="875633" y="479012"/>
                    </a:moveTo>
                    <a:cubicBezTo>
                      <a:pt x="711232" y="574072"/>
                      <a:pt x="574167" y="711232"/>
                      <a:pt x="479012" y="875633"/>
                    </a:cubicBezTo>
                    <a:lnTo>
                      <a:pt x="7144" y="603218"/>
                    </a:lnTo>
                    <a:cubicBezTo>
                      <a:pt x="150114" y="356140"/>
                      <a:pt x="356140" y="150019"/>
                      <a:pt x="603218" y="7144"/>
                    </a:cubicBezTo>
                    <a:lnTo>
                      <a:pt x="875633" y="479012"/>
                    </a:lnTo>
                    <a:close/>
                  </a:path>
                </a:pathLst>
              </a:custGeom>
              <a:solidFill>
                <a:srgbClr val="0A19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E9C4F98D-E359-4D6F-810E-4A2D835AC844}"/>
                  </a:ext>
                </a:extLst>
              </p:cNvPr>
              <p:cNvSpPr/>
              <p:nvPr/>
            </p:nvSpPr>
            <p:spPr>
              <a:xfrm>
                <a:off x="5960364" y="2458974"/>
                <a:ext cx="819150" cy="695325"/>
              </a:xfrm>
              <a:custGeom>
                <a:avLst/>
                <a:gdLst>
                  <a:gd name="connsiteX0" fmla="*/ 821341 w 819150"/>
                  <a:gd name="connsiteY0" fmla="*/ 225076 h 695325"/>
                  <a:gd name="connsiteX1" fmla="*/ 548926 w 819150"/>
                  <a:gd name="connsiteY1" fmla="*/ 696944 h 695325"/>
                  <a:gd name="connsiteX2" fmla="*/ 7144 w 819150"/>
                  <a:gd name="connsiteY2" fmla="*/ 551974 h 695325"/>
                  <a:gd name="connsiteX3" fmla="*/ 7144 w 819150"/>
                  <a:gd name="connsiteY3" fmla="*/ 7144 h 695325"/>
                  <a:gd name="connsiteX4" fmla="*/ 821341 w 819150"/>
                  <a:gd name="connsiteY4" fmla="*/ 225076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9150" h="695325">
                    <a:moveTo>
                      <a:pt x="821341" y="225076"/>
                    </a:moveTo>
                    <a:lnTo>
                      <a:pt x="548926" y="696944"/>
                    </a:lnTo>
                    <a:cubicBezTo>
                      <a:pt x="389572" y="604742"/>
                      <a:pt x="204501" y="551974"/>
                      <a:pt x="7144" y="551974"/>
                    </a:cubicBezTo>
                    <a:lnTo>
                      <a:pt x="7144" y="7144"/>
                    </a:lnTo>
                    <a:cubicBezTo>
                      <a:pt x="303752" y="7144"/>
                      <a:pt x="581787" y="86487"/>
                      <a:pt x="821341" y="225076"/>
                    </a:cubicBezTo>
                    <a:close/>
                  </a:path>
                </a:pathLst>
              </a:custGeom>
              <a:solidFill>
                <a:srgbClr val="FFC94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F76A82CC-FCAE-4E81-9509-92B7B1344CF3}"/>
                  </a:ext>
                </a:extLst>
              </p:cNvPr>
              <p:cNvSpPr/>
              <p:nvPr/>
            </p:nvSpPr>
            <p:spPr>
              <a:xfrm>
                <a:off x="6752844" y="3127152"/>
                <a:ext cx="695325" cy="819150"/>
              </a:xfrm>
              <a:custGeom>
                <a:avLst/>
                <a:gdLst>
                  <a:gd name="connsiteX0" fmla="*/ 696944 w 695325"/>
                  <a:gd name="connsiteY0" fmla="*/ 821341 h 819150"/>
                  <a:gd name="connsiteX1" fmla="*/ 152114 w 695325"/>
                  <a:gd name="connsiteY1" fmla="*/ 821341 h 819150"/>
                  <a:gd name="connsiteX2" fmla="*/ 7144 w 695325"/>
                  <a:gd name="connsiteY2" fmla="*/ 279559 h 819150"/>
                  <a:gd name="connsiteX3" fmla="*/ 479012 w 695325"/>
                  <a:gd name="connsiteY3" fmla="*/ 7144 h 819150"/>
                  <a:gd name="connsiteX4" fmla="*/ 696944 w 695325"/>
                  <a:gd name="connsiteY4" fmla="*/ 821341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325" h="819150">
                    <a:moveTo>
                      <a:pt x="696944" y="821341"/>
                    </a:moveTo>
                    <a:lnTo>
                      <a:pt x="152114" y="821341"/>
                    </a:lnTo>
                    <a:cubicBezTo>
                      <a:pt x="152114" y="623983"/>
                      <a:pt x="99346" y="438912"/>
                      <a:pt x="7144" y="279559"/>
                    </a:cubicBezTo>
                    <a:lnTo>
                      <a:pt x="479012" y="7144"/>
                    </a:lnTo>
                    <a:cubicBezTo>
                      <a:pt x="617696" y="246602"/>
                      <a:pt x="696944" y="524732"/>
                      <a:pt x="696944" y="821341"/>
                    </a:cubicBezTo>
                    <a:close/>
                  </a:path>
                </a:pathLst>
              </a:custGeom>
              <a:solidFill>
                <a:srgbClr val="185AD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CB2D695F-2723-40B8-98AD-6E79B851BCF9}"/>
                  </a:ext>
                </a:extLst>
              </p:cNvPr>
              <p:cNvSpPr/>
              <p:nvPr/>
            </p:nvSpPr>
            <p:spPr>
              <a:xfrm>
                <a:off x="6416611" y="4286440"/>
                <a:ext cx="876300" cy="876300"/>
              </a:xfrm>
              <a:custGeom>
                <a:avLst/>
                <a:gdLst>
                  <a:gd name="connsiteX0" fmla="*/ 7144 w 876300"/>
                  <a:gd name="connsiteY0" fmla="*/ 403765 h 876300"/>
                  <a:gd name="connsiteX1" fmla="*/ 403765 w 876300"/>
                  <a:gd name="connsiteY1" fmla="*/ 7144 h 876300"/>
                  <a:gd name="connsiteX2" fmla="*/ 875634 w 876300"/>
                  <a:gd name="connsiteY2" fmla="*/ 279559 h 876300"/>
                  <a:gd name="connsiteX3" fmla="*/ 279559 w 876300"/>
                  <a:gd name="connsiteY3" fmla="*/ 875634 h 876300"/>
                  <a:gd name="connsiteX4" fmla="*/ 7144 w 876300"/>
                  <a:gd name="connsiteY4" fmla="*/ 403765 h 876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300" h="876300">
                    <a:moveTo>
                      <a:pt x="7144" y="403765"/>
                    </a:moveTo>
                    <a:cubicBezTo>
                      <a:pt x="171545" y="308705"/>
                      <a:pt x="308610" y="171545"/>
                      <a:pt x="403765" y="7144"/>
                    </a:cubicBezTo>
                    <a:lnTo>
                      <a:pt x="875634" y="279559"/>
                    </a:lnTo>
                    <a:cubicBezTo>
                      <a:pt x="732663" y="526637"/>
                      <a:pt x="526638" y="732759"/>
                      <a:pt x="279559" y="875634"/>
                    </a:cubicBezTo>
                    <a:lnTo>
                      <a:pt x="7144" y="403765"/>
                    </a:lnTo>
                    <a:close/>
                  </a:path>
                </a:pathLst>
              </a:custGeom>
              <a:solidFill>
                <a:srgbClr val="0A19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A932812-2DDD-447B-A501-40D53336EE86}"/>
                  </a:ext>
                </a:extLst>
              </p:cNvPr>
              <p:cNvSpPr/>
              <p:nvPr/>
            </p:nvSpPr>
            <p:spPr>
              <a:xfrm>
                <a:off x="5291327" y="4631912"/>
                <a:ext cx="819150" cy="695325"/>
              </a:xfrm>
              <a:custGeom>
                <a:avLst/>
                <a:gdLst>
                  <a:gd name="connsiteX0" fmla="*/ 7144 w 819150"/>
                  <a:gd name="connsiteY0" fmla="*/ 479012 h 695325"/>
                  <a:gd name="connsiteX1" fmla="*/ 279559 w 819150"/>
                  <a:gd name="connsiteY1" fmla="*/ 7144 h 695325"/>
                  <a:gd name="connsiteX2" fmla="*/ 821341 w 819150"/>
                  <a:gd name="connsiteY2" fmla="*/ 152114 h 695325"/>
                  <a:gd name="connsiteX3" fmla="*/ 821341 w 819150"/>
                  <a:gd name="connsiteY3" fmla="*/ 696944 h 695325"/>
                  <a:gd name="connsiteX4" fmla="*/ 7144 w 819150"/>
                  <a:gd name="connsiteY4" fmla="*/ 479012 h 69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9150" h="695325">
                    <a:moveTo>
                      <a:pt x="7144" y="479012"/>
                    </a:moveTo>
                    <a:lnTo>
                      <a:pt x="279559" y="7144"/>
                    </a:lnTo>
                    <a:cubicBezTo>
                      <a:pt x="438912" y="99346"/>
                      <a:pt x="623983" y="152114"/>
                      <a:pt x="821341" y="152114"/>
                    </a:cubicBezTo>
                    <a:lnTo>
                      <a:pt x="821341" y="696944"/>
                    </a:lnTo>
                    <a:cubicBezTo>
                      <a:pt x="524732" y="696944"/>
                      <a:pt x="246697" y="617601"/>
                      <a:pt x="7144" y="479012"/>
                    </a:cubicBezTo>
                    <a:close/>
                  </a:path>
                </a:pathLst>
              </a:custGeom>
              <a:solidFill>
                <a:srgbClr val="FFC94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5442EC63-8D04-4E10-B274-E6622FC9929E}"/>
                  </a:ext>
                </a:extLst>
              </p:cNvPr>
              <p:cNvSpPr/>
              <p:nvPr/>
            </p:nvSpPr>
            <p:spPr>
              <a:xfrm>
                <a:off x="4623149" y="3839432"/>
                <a:ext cx="695325" cy="819150"/>
              </a:xfrm>
              <a:custGeom>
                <a:avLst/>
                <a:gdLst>
                  <a:gd name="connsiteX0" fmla="*/ 7144 w 695325"/>
                  <a:gd name="connsiteY0" fmla="*/ 7144 h 819150"/>
                  <a:gd name="connsiteX1" fmla="*/ 551974 w 695325"/>
                  <a:gd name="connsiteY1" fmla="*/ 7144 h 819150"/>
                  <a:gd name="connsiteX2" fmla="*/ 696944 w 695325"/>
                  <a:gd name="connsiteY2" fmla="*/ 548926 h 819150"/>
                  <a:gd name="connsiteX3" fmla="*/ 225076 w 695325"/>
                  <a:gd name="connsiteY3" fmla="*/ 821341 h 819150"/>
                  <a:gd name="connsiteX4" fmla="*/ 7144 w 695325"/>
                  <a:gd name="connsiteY4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325" h="819150">
                    <a:moveTo>
                      <a:pt x="7144" y="7144"/>
                    </a:moveTo>
                    <a:lnTo>
                      <a:pt x="551974" y="7144"/>
                    </a:lnTo>
                    <a:cubicBezTo>
                      <a:pt x="551974" y="204502"/>
                      <a:pt x="604742" y="389572"/>
                      <a:pt x="696944" y="548926"/>
                    </a:cubicBezTo>
                    <a:lnTo>
                      <a:pt x="225076" y="821341"/>
                    </a:lnTo>
                    <a:cubicBezTo>
                      <a:pt x="86487" y="581787"/>
                      <a:pt x="7144" y="303752"/>
                      <a:pt x="7144" y="7144"/>
                    </a:cubicBezTo>
                    <a:close/>
                  </a:path>
                </a:pathLst>
              </a:custGeom>
              <a:solidFill>
                <a:srgbClr val="185AD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E499F37-1CCC-404E-AF1F-41A18C325973}"/>
              </a:ext>
            </a:extLst>
          </p:cNvPr>
          <p:cNvGrpSpPr/>
          <p:nvPr/>
        </p:nvGrpSpPr>
        <p:grpSpPr>
          <a:xfrm>
            <a:off x="7498080" y="4809350"/>
            <a:ext cx="3021060" cy="2004786"/>
            <a:chOff x="7043737" y="4809350"/>
            <a:chExt cx="3021060" cy="200478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8D67FE7-C2E3-485B-BFB3-47D50200A5D1}"/>
                </a:ext>
              </a:extLst>
            </p:cNvPr>
            <p:cNvSpPr/>
            <p:nvPr/>
          </p:nvSpPr>
          <p:spPr>
            <a:xfrm>
              <a:off x="7043737" y="5182920"/>
              <a:ext cx="3021060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Being a quite popular programming language it help us to give the functionality in the Website.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011C5E-E9DD-4F3B-9173-94BFA45AC6CD}"/>
                </a:ext>
              </a:extLst>
            </p:cNvPr>
            <p:cNvSpPr txBox="1"/>
            <p:nvPr/>
          </p:nvSpPr>
          <p:spPr>
            <a:xfrm>
              <a:off x="7043737" y="4809350"/>
              <a:ext cx="16821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accent1"/>
                  </a:solidFill>
                </a:rPr>
                <a:t>JAVASCRIPT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EE64E1-D78E-48D4-9696-B0D4C86C903F}"/>
              </a:ext>
            </a:extLst>
          </p:cNvPr>
          <p:cNvGrpSpPr/>
          <p:nvPr/>
        </p:nvGrpSpPr>
        <p:grpSpPr>
          <a:xfrm>
            <a:off x="7498080" y="3154299"/>
            <a:ext cx="3021060" cy="773680"/>
            <a:chOff x="7043737" y="2329793"/>
            <a:chExt cx="3021060" cy="773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F001B15-E491-4990-A272-59331F94EBCF}"/>
                </a:ext>
              </a:extLst>
            </p:cNvPr>
            <p:cNvSpPr/>
            <p:nvPr/>
          </p:nvSpPr>
          <p:spPr>
            <a:xfrm>
              <a:off x="7043737" y="2703363"/>
              <a:ext cx="302106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2000" dirty="0">
                <a:solidFill>
                  <a:schemeClr val="accent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41B13FA-9737-4362-866C-6734AE4C2953}"/>
                </a:ext>
              </a:extLst>
            </p:cNvPr>
            <p:cNvSpPr txBox="1"/>
            <p:nvPr/>
          </p:nvSpPr>
          <p:spPr>
            <a:xfrm>
              <a:off x="7043737" y="2329793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B4AC1CB-A4DF-4B56-A24A-8FDB52DAF7D2}"/>
              </a:ext>
            </a:extLst>
          </p:cNvPr>
          <p:cNvGrpSpPr/>
          <p:nvPr/>
        </p:nvGrpSpPr>
        <p:grpSpPr>
          <a:xfrm>
            <a:off x="1541732" y="1735616"/>
            <a:ext cx="3021060" cy="1697009"/>
            <a:chOff x="1541732" y="1735616"/>
            <a:chExt cx="3021060" cy="1697009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44AA166-BE17-4AD8-8537-81142829BE09}"/>
                </a:ext>
              </a:extLst>
            </p:cNvPr>
            <p:cNvSpPr/>
            <p:nvPr/>
          </p:nvSpPr>
          <p:spPr>
            <a:xfrm>
              <a:off x="1541732" y="2109186"/>
              <a:ext cx="302106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000" dirty="0">
                  <a:solidFill>
                    <a:schemeClr val="accent1"/>
                  </a:solidFill>
                </a:rPr>
                <a:t>It stands for Hyper Text Markup Language which help us to create the structure of the website.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9483E7-F09A-4BCE-97A1-74CDAC13A2AC}"/>
                </a:ext>
              </a:extLst>
            </p:cNvPr>
            <p:cNvSpPr txBox="1"/>
            <p:nvPr/>
          </p:nvSpPr>
          <p:spPr>
            <a:xfrm>
              <a:off x="3632729" y="1735616"/>
              <a:ext cx="9300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accent1"/>
                  </a:solidFill>
                </a:rPr>
                <a:t>HTML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A6B0260-0D25-41AE-89D3-FDE87F7C264F}"/>
              </a:ext>
            </a:extLst>
          </p:cNvPr>
          <p:cNvGrpSpPr/>
          <p:nvPr/>
        </p:nvGrpSpPr>
        <p:grpSpPr>
          <a:xfrm>
            <a:off x="1541732" y="4809350"/>
            <a:ext cx="3021060" cy="1697009"/>
            <a:chOff x="1541732" y="4809350"/>
            <a:chExt cx="3021060" cy="1697009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5D4D983-9AEE-4EAA-8BAF-D79D4E128A87}"/>
                </a:ext>
              </a:extLst>
            </p:cNvPr>
            <p:cNvSpPr/>
            <p:nvPr/>
          </p:nvSpPr>
          <p:spPr>
            <a:xfrm>
              <a:off x="1541732" y="5182920"/>
              <a:ext cx="302106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000" dirty="0">
                  <a:solidFill>
                    <a:schemeClr val="accent1"/>
                  </a:solidFill>
                </a:rPr>
                <a:t>It stands for Cascading Style Sheets which help us to design the elements present inside the website.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BDAD135-682E-41D5-94F7-48F4B3618F3C}"/>
                </a:ext>
              </a:extLst>
            </p:cNvPr>
            <p:cNvSpPr txBox="1"/>
            <p:nvPr/>
          </p:nvSpPr>
          <p:spPr>
            <a:xfrm>
              <a:off x="3922873" y="4809350"/>
              <a:ext cx="63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accent3"/>
                  </a:solidFill>
                </a:rPr>
                <a:t>CSS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37E05F8-5A7F-4953-9A5D-C64E1D5B7780}"/>
              </a:ext>
            </a:extLst>
          </p:cNvPr>
          <p:cNvGrpSpPr/>
          <p:nvPr/>
        </p:nvGrpSpPr>
        <p:grpSpPr>
          <a:xfrm>
            <a:off x="1541732" y="3154299"/>
            <a:ext cx="3021060" cy="773680"/>
            <a:chOff x="1541732" y="3154299"/>
            <a:chExt cx="3021060" cy="77368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E866539-4757-4E62-A34E-46EFCBD521CA}"/>
                </a:ext>
              </a:extLst>
            </p:cNvPr>
            <p:cNvSpPr/>
            <p:nvPr/>
          </p:nvSpPr>
          <p:spPr>
            <a:xfrm>
              <a:off x="1541732" y="3527869"/>
              <a:ext cx="302106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endParaRPr lang="en-US" sz="2000" dirty="0">
                <a:solidFill>
                  <a:schemeClr val="accent1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35A031D-1153-48D5-A15E-1B4092FAE9AF}"/>
                </a:ext>
              </a:extLst>
            </p:cNvPr>
            <p:cNvSpPr txBox="1"/>
            <p:nvPr/>
          </p:nvSpPr>
          <p:spPr>
            <a:xfrm>
              <a:off x="4378062" y="3154299"/>
              <a:ext cx="184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24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E0C35A2-2367-49FB-94AE-53E03758A8B2}"/>
              </a:ext>
            </a:extLst>
          </p:cNvPr>
          <p:cNvSpPr txBox="1"/>
          <p:nvPr/>
        </p:nvSpPr>
        <p:spPr>
          <a:xfrm>
            <a:off x="4166065" y="69933"/>
            <a:ext cx="41018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/>
                </a:solidFill>
                <a:latin typeface="+mj-lt"/>
              </a:rPr>
              <a:t>Technologies</a:t>
            </a:r>
            <a:endParaRPr lang="en-US" sz="6000" b="1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3660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7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64A4-80CE-2E99-D437-C6C40246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				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3E3268-155D-00D2-34A3-748C373EE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21628" y="1934460"/>
            <a:ext cx="7348744" cy="413366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A49E25-145D-87E7-126F-54FE0ACF1A0D}"/>
              </a:ext>
            </a:extLst>
          </p:cNvPr>
          <p:cNvSpPr txBox="1"/>
          <p:nvPr/>
        </p:nvSpPr>
        <p:spPr>
          <a:xfrm>
            <a:off x="4240306" y="60520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+mj-lt"/>
              </a:rPr>
              <a:t>Screenshots</a:t>
            </a:r>
            <a:endParaRPr lang="en-IN" sz="5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040D1A8-D88B-E538-285A-A75F04FB16DE}"/>
              </a:ext>
            </a:extLst>
          </p:cNvPr>
          <p:cNvSpPr/>
          <p:nvPr/>
        </p:nvSpPr>
        <p:spPr>
          <a:xfrm>
            <a:off x="2423255" y="90801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A12EC46-8E90-7009-EEF7-CF9AABD35170}"/>
              </a:ext>
            </a:extLst>
          </p:cNvPr>
          <p:cNvSpPr/>
          <p:nvPr/>
        </p:nvSpPr>
        <p:spPr>
          <a:xfrm>
            <a:off x="575500" y="1028986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79B5D6-D87C-C8D3-B7E9-915F1D4D4294}"/>
              </a:ext>
            </a:extLst>
          </p:cNvPr>
          <p:cNvSpPr/>
          <p:nvPr/>
        </p:nvSpPr>
        <p:spPr>
          <a:xfrm>
            <a:off x="321468" y="376285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84A5D84-AD03-5635-0DD0-98E1899EBB54}"/>
              </a:ext>
            </a:extLst>
          </p:cNvPr>
          <p:cNvSpPr/>
          <p:nvPr/>
        </p:nvSpPr>
        <p:spPr>
          <a:xfrm>
            <a:off x="884396" y="605123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3D87785-EA46-096D-67E4-F14D61E81445}"/>
              </a:ext>
            </a:extLst>
          </p:cNvPr>
          <p:cNvSpPr/>
          <p:nvPr/>
        </p:nvSpPr>
        <p:spPr>
          <a:xfrm>
            <a:off x="1989582" y="573062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7362C99-887E-11DD-5708-D98FD5F91A84}"/>
              </a:ext>
            </a:extLst>
          </p:cNvPr>
          <p:cNvSpPr/>
          <p:nvPr/>
        </p:nvSpPr>
        <p:spPr>
          <a:xfrm>
            <a:off x="4524851" y="6266402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45FF844-A58A-CBFC-B0CE-319EFB5B4076}"/>
              </a:ext>
            </a:extLst>
          </p:cNvPr>
          <p:cNvSpPr/>
          <p:nvPr/>
        </p:nvSpPr>
        <p:spPr>
          <a:xfrm>
            <a:off x="7600384" y="619760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A5F6E8-A1FC-ED91-B2FF-135B8635B709}"/>
              </a:ext>
            </a:extLst>
          </p:cNvPr>
          <p:cNvSpPr/>
          <p:nvPr/>
        </p:nvSpPr>
        <p:spPr>
          <a:xfrm>
            <a:off x="10319575" y="610609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8ADA6CA-DE26-1410-51DE-869B6B987560}"/>
              </a:ext>
            </a:extLst>
          </p:cNvPr>
          <p:cNvSpPr/>
          <p:nvPr/>
        </p:nvSpPr>
        <p:spPr>
          <a:xfrm>
            <a:off x="11424761" y="5785580"/>
            <a:ext cx="228600" cy="228600"/>
          </a:xfrm>
          <a:custGeom>
            <a:avLst/>
            <a:gdLst>
              <a:gd name="connsiteX0" fmla="*/ 222219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9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9" y="114681"/>
                </a:moveTo>
                <a:cubicBezTo>
                  <a:pt x="222219" y="174072"/>
                  <a:pt x="174073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3" y="7144"/>
                  <a:pt x="222219" y="55290"/>
                  <a:pt x="222219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60588DC-122D-5FD0-F0DA-9BB49FC97A1F}"/>
              </a:ext>
            </a:extLst>
          </p:cNvPr>
          <p:cNvSpPr/>
          <p:nvPr/>
        </p:nvSpPr>
        <p:spPr>
          <a:xfrm>
            <a:off x="11209591" y="311972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2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8" y="222218"/>
                  <a:pt x="7142" y="174072"/>
                  <a:pt x="7142" y="114681"/>
                </a:cubicBezTo>
                <a:cubicBezTo>
                  <a:pt x="7142" y="55290"/>
                  <a:pt x="55288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6C1673C-86AB-9D4C-3718-A29817FA5438}"/>
              </a:ext>
            </a:extLst>
          </p:cNvPr>
          <p:cNvSpPr/>
          <p:nvPr/>
        </p:nvSpPr>
        <p:spPr>
          <a:xfrm>
            <a:off x="11639931" y="36433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6EE44B4-8D05-8D1C-D80E-B89601433AB9}"/>
              </a:ext>
            </a:extLst>
          </p:cNvPr>
          <p:cNvSpPr/>
          <p:nvPr/>
        </p:nvSpPr>
        <p:spPr>
          <a:xfrm>
            <a:off x="10534745" y="68494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40C42DA-B985-61F2-F5E7-B0DA98A34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0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64A4-80CE-2E99-D437-C6C40246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				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3E3268-155D-00D2-34A3-748C373EE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21628" y="1934460"/>
            <a:ext cx="7348743" cy="413366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A49E25-145D-87E7-126F-54FE0ACF1A0D}"/>
              </a:ext>
            </a:extLst>
          </p:cNvPr>
          <p:cNvSpPr txBox="1"/>
          <p:nvPr/>
        </p:nvSpPr>
        <p:spPr>
          <a:xfrm>
            <a:off x="4240306" y="60520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+mj-lt"/>
              </a:rPr>
              <a:t>Screenshots</a:t>
            </a:r>
            <a:endParaRPr lang="en-IN" sz="5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040D1A8-D88B-E538-285A-A75F04FB16DE}"/>
              </a:ext>
            </a:extLst>
          </p:cNvPr>
          <p:cNvSpPr/>
          <p:nvPr/>
        </p:nvSpPr>
        <p:spPr>
          <a:xfrm>
            <a:off x="2423255" y="90801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A12EC46-8E90-7009-EEF7-CF9AABD35170}"/>
              </a:ext>
            </a:extLst>
          </p:cNvPr>
          <p:cNvSpPr/>
          <p:nvPr/>
        </p:nvSpPr>
        <p:spPr>
          <a:xfrm>
            <a:off x="575500" y="1028986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79B5D6-D87C-C8D3-B7E9-915F1D4D4294}"/>
              </a:ext>
            </a:extLst>
          </p:cNvPr>
          <p:cNvSpPr/>
          <p:nvPr/>
        </p:nvSpPr>
        <p:spPr>
          <a:xfrm>
            <a:off x="321468" y="376285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84A5D84-AD03-5635-0DD0-98E1899EBB54}"/>
              </a:ext>
            </a:extLst>
          </p:cNvPr>
          <p:cNvSpPr/>
          <p:nvPr/>
        </p:nvSpPr>
        <p:spPr>
          <a:xfrm>
            <a:off x="884396" y="605123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3D87785-EA46-096D-67E4-F14D61E81445}"/>
              </a:ext>
            </a:extLst>
          </p:cNvPr>
          <p:cNvSpPr/>
          <p:nvPr/>
        </p:nvSpPr>
        <p:spPr>
          <a:xfrm>
            <a:off x="1989582" y="573062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7362C99-887E-11DD-5708-D98FD5F91A84}"/>
              </a:ext>
            </a:extLst>
          </p:cNvPr>
          <p:cNvSpPr/>
          <p:nvPr/>
        </p:nvSpPr>
        <p:spPr>
          <a:xfrm>
            <a:off x="4524851" y="6266402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45FF844-A58A-CBFC-B0CE-319EFB5B4076}"/>
              </a:ext>
            </a:extLst>
          </p:cNvPr>
          <p:cNvSpPr/>
          <p:nvPr/>
        </p:nvSpPr>
        <p:spPr>
          <a:xfrm>
            <a:off x="7600384" y="619760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A5F6E8-A1FC-ED91-B2FF-135B8635B709}"/>
              </a:ext>
            </a:extLst>
          </p:cNvPr>
          <p:cNvSpPr/>
          <p:nvPr/>
        </p:nvSpPr>
        <p:spPr>
          <a:xfrm>
            <a:off x="10319575" y="610609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8ADA6CA-DE26-1410-51DE-869B6B987560}"/>
              </a:ext>
            </a:extLst>
          </p:cNvPr>
          <p:cNvSpPr/>
          <p:nvPr/>
        </p:nvSpPr>
        <p:spPr>
          <a:xfrm>
            <a:off x="11424761" y="5785580"/>
            <a:ext cx="228600" cy="228600"/>
          </a:xfrm>
          <a:custGeom>
            <a:avLst/>
            <a:gdLst>
              <a:gd name="connsiteX0" fmla="*/ 222219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9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9" y="114681"/>
                </a:moveTo>
                <a:cubicBezTo>
                  <a:pt x="222219" y="174072"/>
                  <a:pt x="174073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3" y="7144"/>
                  <a:pt x="222219" y="55290"/>
                  <a:pt x="222219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60588DC-122D-5FD0-F0DA-9BB49FC97A1F}"/>
              </a:ext>
            </a:extLst>
          </p:cNvPr>
          <p:cNvSpPr/>
          <p:nvPr/>
        </p:nvSpPr>
        <p:spPr>
          <a:xfrm>
            <a:off x="11209591" y="311972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2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8" y="222218"/>
                  <a:pt x="7142" y="174072"/>
                  <a:pt x="7142" y="114681"/>
                </a:cubicBezTo>
                <a:cubicBezTo>
                  <a:pt x="7142" y="55290"/>
                  <a:pt x="55288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6C1673C-86AB-9D4C-3718-A29817FA5438}"/>
              </a:ext>
            </a:extLst>
          </p:cNvPr>
          <p:cNvSpPr/>
          <p:nvPr/>
        </p:nvSpPr>
        <p:spPr>
          <a:xfrm>
            <a:off x="11639931" y="36433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6EE44B4-8D05-8D1C-D80E-B89601433AB9}"/>
              </a:ext>
            </a:extLst>
          </p:cNvPr>
          <p:cNvSpPr/>
          <p:nvPr/>
        </p:nvSpPr>
        <p:spPr>
          <a:xfrm>
            <a:off x="10534745" y="68494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BBD44D-45A2-EBF8-29A2-AF87E892E2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6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64A4-80CE-2E99-D437-C6C40246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				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3E3268-155D-00D2-34A3-748C373EE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21629" y="1934460"/>
            <a:ext cx="7348741" cy="413366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A49E25-145D-87E7-126F-54FE0ACF1A0D}"/>
              </a:ext>
            </a:extLst>
          </p:cNvPr>
          <p:cNvSpPr txBox="1"/>
          <p:nvPr/>
        </p:nvSpPr>
        <p:spPr>
          <a:xfrm>
            <a:off x="4240306" y="60520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+mj-lt"/>
              </a:rPr>
              <a:t>Screenshots</a:t>
            </a:r>
            <a:endParaRPr lang="en-IN" sz="5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040D1A8-D88B-E538-285A-A75F04FB16DE}"/>
              </a:ext>
            </a:extLst>
          </p:cNvPr>
          <p:cNvSpPr/>
          <p:nvPr/>
        </p:nvSpPr>
        <p:spPr>
          <a:xfrm>
            <a:off x="2423255" y="90801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A12EC46-8E90-7009-EEF7-CF9AABD35170}"/>
              </a:ext>
            </a:extLst>
          </p:cNvPr>
          <p:cNvSpPr/>
          <p:nvPr/>
        </p:nvSpPr>
        <p:spPr>
          <a:xfrm>
            <a:off x="575500" y="1028986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79B5D6-D87C-C8D3-B7E9-915F1D4D4294}"/>
              </a:ext>
            </a:extLst>
          </p:cNvPr>
          <p:cNvSpPr/>
          <p:nvPr/>
        </p:nvSpPr>
        <p:spPr>
          <a:xfrm>
            <a:off x="321468" y="376285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84A5D84-AD03-5635-0DD0-98E1899EBB54}"/>
              </a:ext>
            </a:extLst>
          </p:cNvPr>
          <p:cNvSpPr/>
          <p:nvPr/>
        </p:nvSpPr>
        <p:spPr>
          <a:xfrm>
            <a:off x="884396" y="605123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3D87785-EA46-096D-67E4-F14D61E81445}"/>
              </a:ext>
            </a:extLst>
          </p:cNvPr>
          <p:cNvSpPr/>
          <p:nvPr/>
        </p:nvSpPr>
        <p:spPr>
          <a:xfrm>
            <a:off x="1989582" y="573062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7362C99-887E-11DD-5708-D98FD5F91A84}"/>
              </a:ext>
            </a:extLst>
          </p:cNvPr>
          <p:cNvSpPr/>
          <p:nvPr/>
        </p:nvSpPr>
        <p:spPr>
          <a:xfrm>
            <a:off x="4524851" y="6266402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45FF844-A58A-CBFC-B0CE-319EFB5B4076}"/>
              </a:ext>
            </a:extLst>
          </p:cNvPr>
          <p:cNvSpPr/>
          <p:nvPr/>
        </p:nvSpPr>
        <p:spPr>
          <a:xfrm>
            <a:off x="7600384" y="619760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A5F6E8-A1FC-ED91-B2FF-135B8635B709}"/>
              </a:ext>
            </a:extLst>
          </p:cNvPr>
          <p:cNvSpPr/>
          <p:nvPr/>
        </p:nvSpPr>
        <p:spPr>
          <a:xfrm>
            <a:off x="10319575" y="610609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8ADA6CA-DE26-1410-51DE-869B6B987560}"/>
              </a:ext>
            </a:extLst>
          </p:cNvPr>
          <p:cNvSpPr/>
          <p:nvPr/>
        </p:nvSpPr>
        <p:spPr>
          <a:xfrm>
            <a:off x="11424761" y="5785580"/>
            <a:ext cx="228600" cy="228600"/>
          </a:xfrm>
          <a:custGeom>
            <a:avLst/>
            <a:gdLst>
              <a:gd name="connsiteX0" fmla="*/ 222219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9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9" y="114681"/>
                </a:moveTo>
                <a:cubicBezTo>
                  <a:pt x="222219" y="174072"/>
                  <a:pt x="174073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3" y="7144"/>
                  <a:pt x="222219" y="55290"/>
                  <a:pt x="222219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60588DC-122D-5FD0-F0DA-9BB49FC97A1F}"/>
              </a:ext>
            </a:extLst>
          </p:cNvPr>
          <p:cNvSpPr/>
          <p:nvPr/>
        </p:nvSpPr>
        <p:spPr>
          <a:xfrm>
            <a:off x="11209591" y="311972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2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8" y="222218"/>
                  <a:pt x="7142" y="174072"/>
                  <a:pt x="7142" y="114681"/>
                </a:cubicBezTo>
                <a:cubicBezTo>
                  <a:pt x="7142" y="55290"/>
                  <a:pt x="55288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6C1673C-86AB-9D4C-3718-A29817FA5438}"/>
              </a:ext>
            </a:extLst>
          </p:cNvPr>
          <p:cNvSpPr/>
          <p:nvPr/>
        </p:nvSpPr>
        <p:spPr>
          <a:xfrm>
            <a:off x="11639931" y="36433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6EE44B4-8D05-8D1C-D80E-B89601433AB9}"/>
              </a:ext>
            </a:extLst>
          </p:cNvPr>
          <p:cNvSpPr/>
          <p:nvPr/>
        </p:nvSpPr>
        <p:spPr>
          <a:xfrm>
            <a:off x="10534745" y="68494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90DEA4-BF5C-A3AD-0624-7F146F803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0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64A4-80CE-2E99-D437-C6C40246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				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3E3268-155D-00D2-34A3-748C373EE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21630" y="1934460"/>
            <a:ext cx="7348739" cy="413366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A49E25-145D-87E7-126F-54FE0ACF1A0D}"/>
              </a:ext>
            </a:extLst>
          </p:cNvPr>
          <p:cNvSpPr txBox="1"/>
          <p:nvPr/>
        </p:nvSpPr>
        <p:spPr>
          <a:xfrm>
            <a:off x="4240306" y="60520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+mj-lt"/>
              </a:rPr>
              <a:t>Screenshots</a:t>
            </a:r>
            <a:endParaRPr lang="en-IN" sz="5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040D1A8-D88B-E538-285A-A75F04FB16DE}"/>
              </a:ext>
            </a:extLst>
          </p:cNvPr>
          <p:cNvSpPr/>
          <p:nvPr/>
        </p:nvSpPr>
        <p:spPr>
          <a:xfrm>
            <a:off x="2423255" y="908018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A12EC46-8E90-7009-EEF7-CF9AABD35170}"/>
              </a:ext>
            </a:extLst>
          </p:cNvPr>
          <p:cNvSpPr/>
          <p:nvPr/>
        </p:nvSpPr>
        <p:spPr>
          <a:xfrm>
            <a:off x="575500" y="1028986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79B5D6-D87C-C8D3-B7E9-915F1D4D4294}"/>
              </a:ext>
            </a:extLst>
          </p:cNvPr>
          <p:cNvSpPr/>
          <p:nvPr/>
        </p:nvSpPr>
        <p:spPr>
          <a:xfrm>
            <a:off x="321468" y="376285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84A5D84-AD03-5635-0DD0-98E1899EBB54}"/>
              </a:ext>
            </a:extLst>
          </p:cNvPr>
          <p:cNvSpPr/>
          <p:nvPr/>
        </p:nvSpPr>
        <p:spPr>
          <a:xfrm>
            <a:off x="884396" y="605123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3D87785-EA46-096D-67E4-F14D61E81445}"/>
              </a:ext>
            </a:extLst>
          </p:cNvPr>
          <p:cNvSpPr/>
          <p:nvPr/>
        </p:nvSpPr>
        <p:spPr>
          <a:xfrm>
            <a:off x="1989582" y="573062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7362C99-887E-11DD-5708-D98FD5F91A84}"/>
              </a:ext>
            </a:extLst>
          </p:cNvPr>
          <p:cNvSpPr/>
          <p:nvPr/>
        </p:nvSpPr>
        <p:spPr>
          <a:xfrm>
            <a:off x="4524851" y="6266402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45FF844-A58A-CBFC-B0CE-319EFB5B4076}"/>
              </a:ext>
            </a:extLst>
          </p:cNvPr>
          <p:cNvSpPr/>
          <p:nvPr/>
        </p:nvSpPr>
        <p:spPr>
          <a:xfrm>
            <a:off x="7600384" y="6197600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4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90" y="222218"/>
                  <a:pt x="7144" y="174072"/>
                  <a:pt x="7144" y="114681"/>
                </a:cubicBezTo>
                <a:cubicBezTo>
                  <a:pt x="7144" y="55290"/>
                  <a:pt x="55290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A5F6E8-A1FC-ED91-B2FF-135B8635B709}"/>
              </a:ext>
            </a:extLst>
          </p:cNvPr>
          <p:cNvSpPr/>
          <p:nvPr/>
        </p:nvSpPr>
        <p:spPr>
          <a:xfrm>
            <a:off x="10319575" y="6106097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8ADA6CA-DE26-1410-51DE-869B6B987560}"/>
              </a:ext>
            </a:extLst>
          </p:cNvPr>
          <p:cNvSpPr/>
          <p:nvPr/>
        </p:nvSpPr>
        <p:spPr>
          <a:xfrm>
            <a:off x="11424761" y="5785580"/>
            <a:ext cx="228600" cy="228600"/>
          </a:xfrm>
          <a:custGeom>
            <a:avLst/>
            <a:gdLst>
              <a:gd name="connsiteX0" fmla="*/ 222219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9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9" y="114681"/>
                </a:moveTo>
                <a:cubicBezTo>
                  <a:pt x="222219" y="174072"/>
                  <a:pt x="174073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3" y="7144"/>
                  <a:pt x="222219" y="55290"/>
                  <a:pt x="222219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60588DC-122D-5FD0-F0DA-9BB49FC97A1F}"/>
              </a:ext>
            </a:extLst>
          </p:cNvPr>
          <p:cNvSpPr/>
          <p:nvPr/>
        </p:nvSpPr>
        <p:spPr>
          <a:xfrm>
            <a:off x="11209591" y="311972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2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8" y="222218"/>
                  <a:pt x="7142" y="174072"/>
                  <a:pt x="7142" y="114681"/>
                </a:cubicBezTo>
                <a:cubicBezTo>
                  <a:pt x="7142" y="55290"/>
                  <a:pt x="55288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6C1673C-86AB-9D4C-3718-A29817FA5438}"/>
              </a:ext>
            </a:extLst>
          </p:cNvPr>
          <p:cNvSpPr/>
          <p:nvPr/>
        </p:nvSpPr>
        <p:spPr>
          <a:xfrm>
            <a:off x="11639931" y="364331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1 w 228600"/>
              <a:gd name="connsiteY1" fmla="*/ 222218 h 228600"/>
              <a:gd name="connsiteX2" fmla="*/ 7143 w 228600"/>
              <a:gd name="connsiteY2" fmla="*/ 114681 h 228600"/>
              <a:gd name="connsiteX3" fmla="*/ 114681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1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1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6EE44B4-8D05-8D1C-D80E-B89601433AB9}"/>
              </a:ext>
            </a:extLst>
          </p:cNvPr>
          <p:cNvSpPr/>
          <p:nvPr/>
        </p:nvSpPr>
        <p:spPr>
          <a:xfrm>
            <a:off x="10534745" y="684943"/>
            <a:ext cx="228600" cy="228600"/>
          </a:xfrm>
          <a:custGeom>
            <a:avLst/>
            <a:gdLst>
              <a:gd name="connsiteX0" fmla="*/ 222218 w 228600"/>
              <a:gd name="connsiteY0" fmla="*/ 114681 h 228600"/>
              <a:gd name="connsiteX1" fmla="*/ 114680 w 228600"/>
              <a:gd name="connsiteY1" fmla="*/ 222218 h 228600"/>
              <a:gd name="connsiteX2" fmla="*/ 7143 w 228600"/>
              <a:gd name="connsiteY2" fmla="*/ 114681 h 228600"/>
              <a:gd name="connsiteX3" fmla="*/ 114680 w 228600"/>
              <a:gd name="connsiteY3" fmla="*/ 7144 h 228600"/>
              <a:gd name="connsiteX4" fmla="*/ 222218 w 228600"/>
              <a:gd name="connsiteY4" fmla="*/ 114681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22218" y="114681"/>
                </a:moveTo>
                <a:cubicBezTo>
                  <a:pt x="222218" y="174072"/>
                  <a:pt x="174072" y="222218"/>
                  <a:pt x="114680" y="222218"/>
                </a:cubicBezTo>
                <a:cubicBezTo>
                  <a:pt x="55289" y="222218"/>
                  <a:pt x="7143" y="174072"/>
                  <a:pt x="7143" y="114681"/>
                </a:cubicBezTo>
                <a:cubicBezTo>
                  <a:pt x="7143" y="55290"/>
                  <a:pt x="55289" y="7144"/>
                  <a:pt x="114680" y="7144"/>
                </a:cubicBezTo>
                <a:cubicBezTo>
                  <a:pt x="174072" y="7144"/>
                  <a:pt x="222218" y="55290"/>
                  <a:pt x="222218" y="114681"/>
                </a:cubicBezTo>
                <a:close/>
              </a:path>
            </a:pathLst>
          </a:custGeom>
          <a:solidFill>
            <a:srgbClr val="FFC9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D21C7-2B80-8D2F-D510-60FBA4DF3D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3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3181</TotalTime>
  <Words>206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</vt:lpstr>
      <vt:lpstr>     </vt:lpstr>
      <vt:lpstr>     </vt:lpstr>
      <vt:lpstr>   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Abhi Gupta</cp:lastModifiedBy>
  <cp:revision>43</cp:revision>
  <dcterms:created xsi:type="dcterms:W3CDTF">2019-12-22T08:25:26Z</dcterms:created>
  <dcterms:modified xsi:type="dcterms:W3CDTF">2023-04-26T09:27:33Z</dcterms:modified>
</cp:coreProperties>
</file>

<file path=docProps/thumbnail.jpeg>
</file>